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6"/>
  </p:notesMasterIdLst>
  <p:sldIdLst>
    <p:sldId id="412" r:id="rId4"/>
    <p:sldId id="288" r:id="rId5"/>
    <p:sldId id="445" r:id="rId7"/>
    <p:sldId id="289" r:id="rId8"/>
    <p:sldId id="446" r:id="rId9"/>
    <p:sldId id="299" r:id="rId10"/>
    <p:sldId id="290" r:id="rId11"/>
    <p:sldId id="291" r:id="rId12"/>
    <p:sldId id="292" r:id="rId13"/>
    <p:sldId id="300" r:id="rId14"/>
    <p:sldId id="441" r:id="rId15"/>
    <p:sldId id="447" r:id="rId16"/>
  </p:sldIdLst>
  <p:sldSz cx="9144000" cy="5715000" type="screen16x1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30" autoAdjust="0"/>
  </p:normalViewPr>
  <p:slideViewPr>
    <p:cSldViewPr>
      <p:cViewPr varScale="1">
        <p:scale>
          <a:sx n="71" d="100"/>
          <a:sy n="71" d="100"/>
        </p:scale>
        <p:origin x="-1344" y="-102"/>
      </p:cViewPr>
      <p:guideLst>
        <p:guide orient="horz" pos="1800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570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EB15F-ED58-4D8B-8869-2793354B95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251B-ED9B-465D-A7A1-39769D79E0D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4A0E-C9CF-4A01-9506-CB0620C158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image" Target="../media/image1.jpeg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0" Type="http://schemas.openxmlformats.org/officeDocument/2006/relationships/tags" Target="../tags/tag191.xml"/><Relationship Id="rId2" Type="http://schemas.openxmlformats.org/officeDocument/2006/relationships/tags" Target="../tags/tag173.xml"/><Relationship Id="rId19" Type="http://schemas.openxmlformats.org/officeDocument/2006/relationships/tags" Target="../tags/tag190.xml"/><Relationship Id="rId18" Type="http://schemas.openxmlformats.org/officeDocument/2006/relationships/tags" Target="../tags/tag189.xml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8" Type="http://schemas.openxmlformats.org/officeDocument/2006/relationships/tags" Target="../tags/tag250.xml"/><Relationship Id="rId17" Type="http://schemas.openxmlformats.org/officeDocument/2006/relationships/tags" Target="../tags/tag249.xml"/><Relationship Id="rId16" Type="http://schemas.openxmlformats.org/officeDocument/2006/relationships/tags" Target="../tags/tag248.xml"/><Relationship Id="rId15" Type="http://schemas.openxmlformats.org/officeDocument/2006/relationships/tags" Target="../tags/tag247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2" Type="http://schemas.openxmlformats.org/officeDocument/2006/relationships/tags" Target="../tags/tag271.xml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tags" Target="../tags/tag251.xml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image" Target="../media/image1.jpeg"/><Relationship Id="rId15" Type="http://schemas.openxmlformats.org/officeDocument/2006/relationships/tags" Target="../tags/tag290.xml"/><Relationship Id="rId14" Type="http://schemas.openxmlformats.org/officeDocument/2006/relationships/tags" Target="../tags/tag289.xml"/><Relationship Id="rId13" Type="http://schemas.openxmlformats.org/officeDocument/2006/relationships/tags" Target="../tags/tag288.xml"/><Relationship Id="rId12" Type="http://schemas.openxmlformats.org/officeDocument/2006/relationships/tags" Target="../tags/tag287.xml"/><Relationship Id="rId11" Type="http://schemas.openxmlformats.org/officeDocument/2006/relationships/tags" Target="../tags/tag286.xml"/><Relationship Id="rId10" Type="http://schemas.openxmlformats.org/officeDocument/2006/relationships/tags" Target="../tags/tag28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9" Type="http://schemas.openxmlformats.org/officeDocument/2006/relationships/tags" Target="../tags/tag31.xml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9" Type="http://schemas.openxmlformats.org/officeDocument/2006/relationships/tags" Target="../tags/tag308.xml"/><Relationship Id="rId18" Type="http://schemas.openxmlformats.org/officeDocument/2006/relationships/tags" Target="../tags/tag307.xml"/><Relationship Id="rId17" Type="http://schemas.openxmlformats.org/officeDocument/2006/relationships/tags" Target="../tags/tag306.xml"/><Relationship Id="rId16" Type="http://schemas.openxmlformats.org/officeDocument/2006/relationships/tags" Target="../tags/tag305.xml"/><Relationship Id="rId15" Type="http://schemas.openxmlformats.org/officeDocument/2006/relationships/tags" Target="../tags/tag304.xml"/><Relationship Id="rId14" Type="http://schemas.openxmlformats.org/officeDocument/2006/relationships/tags" Target="../tags/tag303.xml"/><Relationship Id="rId13" Type="http://schemas.openxmlformats.org/officeDocument/2006/relationships/tags" Target="../tags/tag30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" Type="http://schemas.openxmlformats.org/officeDocument/2006/relationships/tags" Target="../tags/tag309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0" Type="http://schemas.openxmlformats.org/officeDocument/2006/relationships/tags" Target="../tags/tag332.xml"/><Relationship Id="rId2" Type="http://schemas.openxmlformats.org/officeDocument/2006/relationships/tags" Target="../tags/tag314.xml"/><Relationship Id="rId19" Type="http://schemas.openxmlformats.org/officeDocument/2006/relationships/tags" Target="../tags/tag331.xml"/><Relationship Id="rId18" Type="http://schemas.openxmlformats.org/officeDocument/2006/relationships/tags" Target="../tags/tag330.xml"/><Relationship Id="rId17" Type="http://schemas.openxmlformats.org/officeDocument/2006/relationships/tags" Target="../tags/tag329.xml"/><Relationship Id="rId16" Type="http://schemas.openxmlformats.org/officeDocument/2006/relationships/tags" Target="../tags/tag328.xml"/><Relationship Id="rId15" Type="http://schemas.openxmlformats.org/officeDocument/2006/relationships/tags" Target="../tags/tag327.xml"/><Relationship Id="rId14" Type="http://schemas.openxmlformats.org/officeDocument/2006/relationships/tags" Target="../tags/tag326.xml"/><Relationship Id="rId13" Type="http://schemas.openxmlformats.org/officeDocument/2006/relationships/tags" Target="../tags/tag325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2" Type="http://schemas.openxmlformats.org/officeDocument/2006/relationships/tags" Target="../tags/tag353.xml"/><Relationship Id="rId21" Type="http://schemas.openxmlformats.org/officeDocument/2006/relationships/tags" Target="../tags/tag352.xml"/><Relationship Id="rId20" Type="http://schemas.openxmlformats.org/officeDocument/2006/relationships/tags" Target="../tags/tag351.xml"/><Relationship Id="rId2" Type="http://schemas.openxmlformats.org/officeDocument/2006/relationships/tags" Target="../tags/tag333.xml"/><Relationship Id="rId19" Type="http://schemas.openxmlformats.org/officeDocument/2006/relationships/tags" Target="../tags/tag350.xml"/><Relationship Id="rId18" Type="http://schemas.openxmlformats.org/officeDocument/2006/relationships/tags" Target="../tags/tag349.xml"/><Relationship Id="rId17" Type="http://schemas.openxmlformats.org/officeDocument/2006/relationships/tags" Target="../tags/tag348.xml"/><Relationship Id="rId16" Type="http://schemas.openxmlformats.org/officeDocument/2006/relationships/tags" Target="../tags/tag347.xml"/><Relationship Id="rId15" Type="http://schemas.openxmlformats.org/officeDocument/2006/relationships/tags" Target="../tags/tag346.xml"/><Relationship Id="rId14" Type="http://schemas.openxmlformats.org/officeDocument/2006/relationships/tags" Target="../tags/tag345.xml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8" Type="http://schemas.openxmlformats.org/officeDocument/2006/relationships/tags" Target="../tags/tag370.xml"/><Relationship Id="rId17" Type="http://schemas.openxmlformats.org/officeDocument/2006/relationships/tags" Target="../tags/tag369.xml"/><Relationship Id="rId16" Type="http://schemas.openxmlformats.org/officeDocument/2006/relationships/tags" Target="../tags/tag368.xml"/><Relationship Id="rId15" Type="http://schemas.openxmlformats.org/officeDocument/2006/relationships/tags" Target="../tags/tag367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81.xml"/><Relationship Id="rId8" Type="http://schemas.openxmlformats.org/officeDocument/2006/relationships/tags" Target="../tags/tag380.xml"/><Relationship Id="rId7" Type="http://schemas.openxmlformats.org/officeDocument/2006/relationships/tags" Target="../tags/tag379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0" Type="http://schemas.openxmlformats.org/officeDocument/2006/relationships/tags" Target="../tags/tag392.xml"/><Relationship Id="rId2" Type="http://schemas.openxmlformats.org/officeDocument/2006/relationships/tags" Target="../tags/tag374.xml"/><Relationship Id="rId19" Type="http://schemas.openxmlformats.org/officeDocument/2006/relationships/tags" Target="../tags/tag391.xml"/><Relationship Id="rId18" Type="http://schemas.openxmlformats.org/officeDocument/2006/relationships/tags" Target="../tags/tag390.xml"/><Relationship Id="rId17" Type="http://schemas.openxmlformats.org/officeDocument/2006/relationships/tags" Target="../tags/tag389.xml"/><Relationship Id="rId16" Type="http://schemas.openxmlformats.org/officeDocument/2006/relationships/tags" Target="../tags/tag388.xml"/><Relationship Id="rId15" Type="http://schemas.openxmlformats.org/officeDocument/2006/relationships/tags" Target="../tags/tag387.xml"/><Relationship Id="rId14" Type="http://schemas.openxmlformats.org/officeDocument/2006/relationships/tags" Target="../tags/tag386.xml"/><Relationship Id="rId13" Type="http://schemas.openxmlformats.org/officeDocument/2006/relationships/tags" Target="../tags/tag385.xml"/><Relationship Id="rId12" Type="http://schemas.openxmlformats.org/officeDocument/2006/relationships/tags" Target="../tags/tag384.xml"/><Relationship Id="rId11" Type="http://schemas.openxmlformats.org/officeDocument/2006/relationships/tags" Target="../tags/tag383.xml"/><Relationship Id="rId10" Type="http://schemas.openxmlformats.org/officeDocument/2006/relationships/tags" Target="../tags/tag38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9" Type="http://schemas.openxmlformats.org/officeDocument/2006/relationships/tags" Target="../tags/tag410.xml"/><Relationship Id="rId18" Type="http://schemas.openxmlformats.org/officeDocument/2006/relationships/tags" Target="../tags/tag409.xml"/><Relationship Id="rId17" Type="http://schemas.openxmlformats.org/officeDocument/2006/relationships/tags" Target="../tags/tag408.xml"/><Relationship Id="rId16" Type="http://schemas.openxmlformats.org/officeDocument/2006/relationships/tags" Target="../tags/tag407.xml"/><Relationship Id="rId15" Type="http://schemas.openxmlformats.org/officeDocument/2006/relationships/tags" Target="../tags/tag406.xml"/><Relationship Id="rId14" Type="http://schemas.openxmlformats.org/officeDocument/2006/relationships/tags" Target="../tags/tag405.xml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tags" Target="../tags/tag402.xml"/><Relationship Id="rId10" Type="http://schemas.openxmlformats.org/officeDocument/2006/relationships/tags" Target="../tags/tag40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418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8" Type="http://schemas.openxmlformats.org/officeDocument/2006/relationships/tags" Target="../tags/tag427.xml"/><Relationship Id="rId17" Type="http://schemas.openxmlformats.org/officeDocument/2006/relationships/tags" Target="../tags/tag426.xml"/><Relationship Id="rId16" Type="http://schemas.openxmlformats.org/officeDocument/2006/relationships/tags" Target="../tags/tag425.xml"/><Relationship Id="rId15" Type="http://schemas.openxmlformats.org/officeDocument/2006/relationships/tags" Target="../tags/tag424.xml"/><Relationship Id="rId14" Type="http://schemas.openxmlformats.org/officeDocument/2006/relationships/tags" Target="../tags/tag423.xml"/><Relationship Id="rId13" Type="http://schemas.openxmlformats.org/officeDocument/2006/relationships/tags" Target="../tags/tag422.xml"/><Relationship Id="rId12" Type="http://schemas.openxmlformats.org/officeDocument/2006/relationships/tags" Target="../tags/tag421.xml"/><Relationship Id="rId11" Type="http://schemas.openxmlformats.org/officeDocument/2006/relationships/tags" Target="../tags/tag420.xml"/><Relationship Id="rId10" Type="http://schemas.openxmlformats.org/officeDocument/2006/relationships/tags" Target="../tags/tag41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434.xml"/><Relationship Id="rId8" Type="http://schemas.openxmlformats.org/officeDocument/2006/relationships/tags" Target="../tags/tag433.xml"/><Relationship Id="rId7" Type="http://schemas.openxmlformats.org/officeDocument/2006/relationships/tags" Target="../tags/tag432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3" Type="http://schemas.openxmlformats.org/officeDocument/2006/relationships/tags" Target="../tags/tag428.xml"/><Relationship Id="rId2" Type="http://schemas.openxmlformats.org/officeDocument/2006/relationships/image" Target="../media/image1.jpeg"/><Relationship Id="rId14" Type="http://schemas.openxmlformats.org/officeDocument/2006/relationships/tags" Target="../tags/tag439.xml"/><Relationship Id="rId13" Type="http://schemas.openxmlformats.org/officeDocument/2006/relationships/tags" Target="../tags/tag438.xml"/><Relationship Id="rId12" Type="http://schemas.openxmlformats.org/officeDocument/2006/relationships/tags" Target="../tags/tag437.xml"/><Relationship Id="rId11" Type="http://schemas.openxmlformats.org/officeDocument/2006/relationships/tags" Target="../tags/tag436.xml"/><Relationship Id="rId10" Type="http://schemas.openxmlformats.org/officeDocument/2006/relationships/tags" Target="../tags/tag43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1" Type="http://schemas.openxmlformats.org/officeDocument/2006/relationships/tags" Target="../tags/tag449.xml"/><Relationship Id="rId10" Type="http://schemas.openxmlformats.org/officeDocument/2006/relationships/tags" Target="../tags/tag44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457.xml"/><Relationship Id="rId8" Type="http://schemas.openxmlformats.org/officeDocument/2006/relationships/tags" Target="../tags/tag456.xml"/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0" Type="http://schemas.openxmlformats.org/officeDocument/2006/relationships/tags" Target="../tags/tag468.xml"/><Relationship Id="rId2" Type="http://schemas.openxmlformats.org/officeDocument/2006/relationships/tags" Target="../tags/tag450.xml"/><Relationship Id="rId19" Type="http://schemas.openxmlformats.org/officeDocument/2006/relationships/tags" Target="../tags/tag467.xml"/><Relationship Id="rId18" Type="http://schemas.openxmlformats.org/officeDocument/2006/relationships/tags" Target="../tags/tag466.xml"/><Relationship Id="rId17" Type="http://schemas.openxmlformats.org/officeDocument/2006/relationships/tags" Target="../tags/tag465.xml"/><Relationship Id="rId16" Type="http://schemas.openxmlformats.org/officeDocument/2006/relationships/tags" Target="../tags/tag464.xml"/><Relationship Id="rId15" Type="http://schemas.openxmlformats.org/officeDocument/2006/relationships/tags" Target="../tags/tag463.xml"/><Relationship Id="rId14" Type="http://schemas.openxmlformats.org/officeDocument/2006/relationships/tags" Target="../tags/tag462.xml"/><Relationship Id="rId13" Type="http://schemas.openxmlformats.org/officeDocument/2006/relationships/tags" Target="../tags/tag461.xml"/><Relationship Id="rId12" Type="http://schemas.openxmlformats.org/officeDocument/2006/relationships/tags" Target="../tags/tag460.xml"/><Relationship Id="rId11" Type="http://schemas.openxmlformats.org/officeDocument/2006/relationships/tags" Target="../tags/tag459.xml"/><Relationship Id="rId10" Type="http://schemas.openxmlformats.org/officeDocument/2006/relationships/tags" Target="../tags/tag45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tags" Target="../tags/tag474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5" Type="http://schemas.openxmlformats.org/officeDocument/2006/relationships/tags" Target="../tags/tag482.xml"/><Relationship Id="rId14" Type="http://schemas.openxmlformats.org/officeDocument/2006/relationships/tags" Target="../tags/tag481.xml"/><Relationship Id="rId13" Type="http://schemas.openxmlformats.org/officeDocument/2006/relationships/tags" Target="../tags/tag480.xml"/><Relationship Id="rId12" Type="http://schemas.openxmlformats.org/officeDocument/2006/relationships/tags" Target="../tags/tag479.xml"/><Relationship Id="rId11" Type="http://schemas.openxmlformats.org/officeDocument/2006/relationships/tags" Target="../tags/tag478.xml"/><Relationship Id="rId10" Type="http://schemas.openxmlformats.org/officeDocument/2006/relationships/tags" Target="../tags/tag477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490.xml"/><Relationship Id="rId8" Type="http://schemas.openxmlformats.org/officeDocument/2006/relationships/tags" Target="../tags/tag489.xml"/><Relationship Id="rId7" Type="http://schemas.openxmlformats.org/officeDocument/2006/relationships/tags" Target="../tags/tag488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6" Type="http://schemas.openxmlformats.org/officeDocument/2006/relationships/tags" Target="../tags/tag497.xml"/><Relationship Id="rId15" Type="http://schemas.openxmlformats.org/officeDocument/2006/relationships/tags" Target="../tags/tag496.xml"/><Relationship Id="rId14" Type="http://schemas.openxmlformats.org/officeDocument/2006/relationships/tags" Target="../tags/tag495.xml"/><Relationship Id="rId13" Type="http://schemas.openxmlformats.org/officeDocument/2006/relationships/tags" Target="../tags/tag494.xml"/><Relationship Id="rId12" Type="http://schemas.openxmlformats.org/officeDocument/2006/relationships/tags" Target="../tags/tag493.xml"/><Relationship Id="rId11" Type="http://schemas.openxmlformats.org/officeDocument/2006/relationships/tags" Target="../tags/tag492.xml"/><Relationship Id="rId10" Type="http://schemas.openxmlformats.org/officeDocument/2006/relationships/tags" Target="../tags/tag491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tags" Target="../tags/tag500.xml"/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4" Type="http://schemas.openxmlformats.org/officeDocument/2006/relationships/tags" Target="../tags/tag510.xml"/><Relationship Id="rId13" Type="http://schemas.openxmlformats.org/officeDocument/2006/relationships/tags" Target="../tags/tag509.xml"/><Relationship Id="rId12" Type="http://schemas.openxmlformats.org/officeDocument/2006/relationships/tags" Target="../tags/tag508.xml"/><Relationship Id="rId11" Type="http://schemas.openxmlformats.org/officeDocument/2006/relationships/tags" Target="../tags/tag507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518.xml"/><Relationship Id="rId8" Type="http://schemas.openxmlformats.org/officeDocument/2006/relationships/tags" Target="../tags/tag517.xml"/><Relationship Id="rId7" Type="http://schemas.openxmlformats.org/officeDocument/2006/relationships/tags" Target="../tags/tag516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4" Type="http://schemas.openxmlformats.org/officeDocument/2006/relationships/tags" Target="../tags/tag513.xml"/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8" Type="http://schemas.openxmlformats.org/officeDocument/2006/relationships/tags" Target="../tags/tag527.xml"/><Relationship Id="rId17" Type="http://schemas.openxmlformats.org/officeDocument/2006/relationships/tags" Target="../tags/tag526.xml"/><Relationship Id="rId16" Type="http://schemas.openxmlformats.org/officeDocument/2006/relationships/tags" Target="../tags/tag525.xml"/><Relationship Id="rId15" Type="http://schemas.openxmlformats.org/officeDocument/2006/relationships/tags" Target="../tags/tag524.xml"/><Relationship Id="rId14" Type="http://schemas.openxmlformats.org/officeDocument/2006/relationships/tags" Target="../tags/tag523.xml"/><Relationship Id="rId13" Type="http://schemas.openxmlformats.org/officeDocument/2006/relationships/tags" Target="../tags/tag522.xml"/><Relationship Id="rId12" Type="http://schemas.openxmlformats.org/officeDocument/2006/relationships/tags" Target="../tags/tag521.xml"/><Relationship Id="rId11" Type="http://schemas.openxmlformats.org/officeDocument/2006/relationships/tags" Target="../tags/tag520.xml"/><Relationship Id="rId10" Type="http://schemas.openxmlformats.org/officeDocument/2006/relationships/tags" Target="../tags/tag51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535.xml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2" Type="http://schemas.openxmlformats.org/officeDocument/2006/relationships/tags" Target="../tags/tag548.xml"/><Relationship Id="rId21" Type="http://schemas.openxmlformats.org/officeDocument/2006/relationships/tags" Target="../tags/tag547.xml"/><Relationship Id="rId20" Type="http://schemas.openxmlformats.org/officeDocument/2006/relationships/tags" Target="../tags/tag546.xml"/><Relationship Id="rId2" Type="http://schemas.openxmlformats.org/officeDocument/2006/relationships/tags" Target="../tags/tag528.xml"/><Relationship Id="rId19" Type="http://schemas.openxmlformats.org/officeDocument/2006/relationships/tags" Target="../tags/tag545.xml"/><Relationship Id="rId18" Type="http://schemas.openxmlformats.org/officeDocument/2006/relationships/tags" Target="../tags/tag544.xml"/><Relationship Id="rId17" Type="http://schemas.openxmlformats.org/officeDocument/2006/relationships/tags" Target="../tags/tag543.xml"/><Relationship Id="rId16" Type="http://schemas.openxmlformats.org/officeDocument/2006/relationships/tags" Target="../tags/tag542.xml"/><Relationship Id="rId15" Type="http://schemas.openxmlformats.org/officeDocument/2006/relationships/tags" Target="../tags/tag541.xml"/><Relationship Id="rId14" Type="http://schemas.openxmlformats.org/officeDocument/2006/relationships/tags" Target="../tags/tag540.xml"/><Relationship Id="rId13" Type="http://schemas.openxmlformats.org/officeDocument/2006/relationships/tags" Target="../tags/tag539.xml"/><Relationship Id="rId12" Type="http://schemas.openxmlformats.org/officeDocument/2006/relationships/tags" Target="../tags/tag538.xml"/><Relationship Id="rId11" Type="http://schemas.openxmlformats.org/officeDocument/2006/relationships/tags" Target="../tags/tag537.xml"/><Relationship Id="rId10" Type="http://schemas.openxmlformats.org/officeDocument/2006/relationships/tags" Target="../tags/tag53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0" Type="http://schemas.openxmlformats.org/officeDocument/2006/relationships/tags" Target="../tags/tag55.xml"/><Relationship Id="rId2" Type="http://schemas.openxmlformats.org/officeDocument/2006/relationships/tags" Target="../tags/tag37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2" Type="http://schemas.openxmlformats.org/officeDocument/2006/relationships/tags" Target="../tags/tag76.xml"/><Relationship Id="rId21" Type="http://schemas.openxmlformats.org/officeDocument/2006/relationships/tags" Target="../tags/tag75.xml"/><Relationship Id="rId20" Type="http://schemas.openxmlformats.org/officeDocument/2006/relationships/tags" Target="../tags/tag74.xml"/><Relationship Id="rId2" Type="http://schemas.openxmlformats.org/officeDocument/2006/relationships/tags" Target="../tags/tag56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0" Type="http://schemas.openxmlformats.org/officeDocument/2006/relationships/tags" Target="../tags/tag115.xml"/><Relationship Id="rId2" Type="http://schemas.openxmlformats.org/officeDocument/2006/relationships/tags" Target="../tags/tag97.xml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9" Type="http://schemas.openxmlformats.org/officeDocument/2006/relationships/tags" Target="../tags/tag133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2506114" y="3305016"/>
            <a:ext cx="2018830" cy="295446"/>
            <a:chOff x="4787022" y="3933364"/>
            <a:chExt cx="2691773" cy="354535"/>
          </a:xfrm>
        </p:grpSpPr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4787022" y="3936469"/>
              <a:ext cx="1082971" cy="35143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7AC6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 dirty="0">
                <a:latin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 userDrawn="1">
              <p:custDataLst>
                <p:tags r:id="rId5"/>
              </p:custDataLst>
            </p:nvPr>
          </p:nvSpPr>
          <p:spPr>
            <a:xfrm>
              <a:off x="6037375" y="3933364"/>
              <a:ext cx="1441420" cy="35143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7AC6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2212695" y="1414071"/>
            <a:ext cx="4718610" cy="2874157"/>
            <a:chOff x="2769393" y="1605355"/>
            <a:chExt cx="6653213" cy="3647290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2769393" y="1605355"/>
              <a:ext cx="6653213" cy="3647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508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8"/>
              </p:custDataLst>
            </p:nvPr>
          </p:nvSpPr>
          <p:spPr>
            <a:xfrm>
              <a:off x="2937165" y="1775460"/>
              <a:ext cx="6308436" cy="3291839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497455" y="1658938"/>
            <a:ext cx="4141946" cy="1198563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spc="600" baseline="0">
                <a:solidFill>
                  <a:schemeClr val="accent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2497455" y="2892425"/>
            <a:ext cx="1480661" cy="377296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3660934" y="3304646"/>
            <a:ext cx="1565434" cy="372533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350"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>
              <a:buNone/>
              <a:defRPr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5" hasCustomPrompt="1"/>
            <p:custDataLst>
              <p:tags r:id="rId15"/>
            </p:custDataLst>
          </p:nvPr>
        </p:nvSpPr>
        <p:spPr>
          <a:xfrm>
            <a:off x="2497931" y="3304646"/>
            <a:ext cx="1163479" cy="372533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350"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8" name="文本框 7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五边形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8" name="直接连接符 17"/>
              <p:cNvCxnSpPr>
                <a:stCxn id="17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endCxn id="17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7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1" name="直接箭头连接符 10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文本框 13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8"/>
            </p:custDataLst>
          </p:nvPr>
        </p:nvSpPr>
        <p:spPr>
          <a:xfrm>
            <a:off x="502448" y="793757"/>
            <a:ext cx="8139178" cy="449075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3559493" y="3277658"/>
            <a:ext cx="2018824" cy="294746"/>
            <a:chOff x="7474" y="6194"/>
            <a:chExt cx="4239" cy="557"/>
          </a:xfrm>
        </p:grpSpPr>
        <p:sp>
          <p:nvSpPr>
            <p:cNvPr id="30" name="矩形 29"/>
            <p:cNvSpPr/>
            <p:nvPr userDrawn="1">
              <p:custDataLst>
                <p:tags r:id="rId4"/>
              </p:custDataLst>
            </p:nvPr>
          </p:nvSpPr>
          <p:spPr>
            <a:xfrm>
              <a:off x="7474" y="6199"/>
              <a:ext cx="1705" cy="553"/>
            </a:xfrm>
            <a:prstGeom prst="rect">
              <a:avLst/>
            </a:prstGeom>
            <a:noFill/>
            <a:ln w="22225">
              <a:solidFill>
                <a:srgbClr val="7AC6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31" name="矩形 30"/>
            <p:cNvSpPr/>
            <p:nvPr userDrawn="1">
              <p:custDataLst>
                <p:tags r:id="rId5"/>
              </p:custDataLst>
            </p:nvPr>
          </p:nvSpPr>
          <p:spPr>
            <a:xfrm>
              <a:off x="9443" y="6194"/>
              <a:ext cx="2270" cy="553"/>
            </a:xfrm>
            <a:prstGeom prst="rect">
              <a:avLst/>
            </a:prstGeom>
            <a:noFill/>
            <a:ln w="22225">
              <a:solidFill>
                <a:srgbClr val="7AC6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6"/>
            </p:custDataLst>
          </p:nvPr>
        </p:nvGrpSpPr>
        <p:grpSpPr>
          <a:xfrm>
            <a:off x="2212695" y="1414071"/>
            <a:ext cx="4718610" cy="2874157"/>
            <a:chOff x="2769393" y="1605355"/>
            <a:chExt cx="6653213" cy="3647290"/>
          </a:xfrm>
        </p:grpSpPr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2769393" y="1605355"/>
              <a:ext cx="6653213" cy="3647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508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2937165" y="1775460"/>
              <a:ext cx="6308436" cy="3291839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684621" y="1735667"/>
            <a:ext cx="3773805" cy="1444096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rgbClr val="75C3D9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070860" y="3198283"/>
            <a:ext cx="1362075" cy="372004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buNone/>
              <a:defRPr sz="1350"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4440079" y="3198813"/>
            <a:ext cx="1552099" cy="371475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buNone/>
              <a:defRPr sz="1350"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7519163" y="4670536"/>
            <a:ext cx="1661385" cy="884992"/>
            <a:chOff x="10025550" y="5604643"/>
            <a:chExt cx="2215180" cy="1061990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0853299" y="5604643"/>
              <a:ext cx="1387431" cy="1061990"/>
              <a:chOff x="10534650" y="5400676"/>
              <a:chExt cx="1039065" cy="795337"/>
            </a:xfrm>
          </p:grpSpPr>
          <p:cxnSp>
            <p:nvCxnSpPr>
              <p:cNvPr id="11" name="直接箭头连接符 10"/>
              <p:cNvCxnSpPr/>
              <p:nvPr userDrawn="1">
                <p:custDataLst>
                  <p:tags r:id="rId4"/>
                </p:custDataLst>
              </p:nvPr>
            </p:nvCxnSpPr>
            <p:spPr>
              <a:xfrm flipV="1">
                <a:off x="10534650" y="5400676"/>
                <a:ext cx="228600" cy="79533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 userDrawn="1">
                <p:custDataLst>
                  <p:tags r:id="rId5"/>
                </p:custDataLst>
              </p:nvPr>
            </p:nvCxnSpPr>
            <p:spPr>
              <a:xfrm flipV="1">
                <a:off x="10534650" y="6116721"/>
                <a:ext cx="647700" cy="76911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 userDrawn="1">
                <p:custDataLst>
                  <p:tags r:id="rId6"/>
                </p:custDataLst>
              </p:nvPr>
            </p:nvSpPr>
            <p:spPr>
              <a:xfrm>
                <a:off x="10534650" y="5969795"/>
                <a:ext cx="246023" cy="206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7"/>
                </p:custDataLst>
              </p:nvPr>
            </p:nvSpPr>
            <p:spPr>
              <a:xfrm rot="2545674">
                <a:off x="10712635" y="5662082"/>
                <a:ext cx="861080" cy="190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2" name="文本框 11"/>
            <p:cNvSpPr txBox="1"/>
            <p:nvPr userDrawn="1">
              <p:custDataLst>
                <p:tags r:id="rId8"/>
              </p:custDataLst>
            </p:nvPr>
          </p:nvSpPr>
          <p:spPr>
            <a:xfrm rot="20471546">
              <a:off x="10025550" y="6127070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105134" y="127564"/>
            <a:ext cx="9038069" cy="5427963"/>
            <a:chOff x="140179" y="153077"/>
            <a:chExt cx="12050759" cy="6513556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6" name="组合 5"/>
            <p:cNvGrpSpPr/>
            <p:nvPr userDrawn="1"/>
          </p:nvGrpSpPr>
          <p:grpSpPr>
            <a:xfrm>
              <a:off x="140179" y="153077"/>
              <a:ext cx="12050759" cy="6513556"/>
              <a:chOff x="140179" y="153077"/>
              <a:chExt cx="12050759" cy="6513556"/>
            </a:xfrm>
          </p:grpSpPr>
          <p:grpSp>
            <p:nvGrpSpPr>
              <p:cNvPr id="10" name="组合 9"/>
              <p:cNvGrpSpPr/>
              <p:nvPr userDrawn="1"/>
            </p:nvGrpSpPr>
            <p:grpSpPr>
              <a:xfrm>
                <a:off x="10853299" y="5604643"/>
                <a:ext cx="1337639" cy="1061990"/>
                <a:chOff x="10534650" y="5400676"/>
                <a:chExt cx="1001775" cy="795337"/>
              </a:xfrm>
            </p:grpSpPr>
            <p:cxnSp>
              <p:nvCxnSpPr>
                <p:cNvPr id="11" name="直接箭头连接符 10"/>
                <p:cNvCxnSpPr/>
                <p:nvPr userDrawn="1">
                  <p:custDataLst>
                    <p:tags r:id="rId4"/>
                  </p:custDataLst>
                </p:nvPr>
              </p:nvCxnSpPr>
              <p:spPr>
                <a:xfrm flipV="1">
                  <a:off x="10534650" y="5400676"/>
                  <a:ext cx="228600" cy="795337"/>
                </a:xfrm>
                <a:prstGeom prst="straightConnector1">
                  <a:avLst/>
                </a:prstGeom>
                <a:ln>
                  <a:solidFill>
                    <a:srgbClr val="1D658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箭头连接符 11"/>
                <p:cNvCxnSpPr/>
                <p:nvPr userDrawn="1">
                  <p:custDataLst>
                    <p:tags r:id="rId5"/>
                  </p:custDataLst>
                </p:nvPr>
              </p:nvCxnSpPr>
              <p:spPr>
                <a:xfrm flipV="1">
                  <a:off x="10534650" y="6116721"/>
                  <a:ext cx="647700" cy="76911"/>
                </a:xfrm>
                <a:prstGeom prst="straightConnector1">
                  <a:avLst/>
                </a:prstGeom>
                <a:ln>
                  <a:solidFill>
                    <a:srgbClr val="1D658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本框 12"/>
                <p:cNvSpPr txBox="1"/>
                <p:nvPr userDrawn="1">
                  <p:custDataLst>
                    <p:tags r:id="rId6"/>
                  </p:custDataLst>
                </p:nvPr>
              </p:nvSpPr>
              <p:spPr>
                <a:xfrm>
                  <a:off x="10534650" y="5969795"/>
                  <a:ext cx="201926" cy="207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40000"/>
                </a:bodyPr>
                <a:lstStyle/>
                <a:p>
                  <a:r>
                    <a:rPr lang="en-US" altLang="zh-CN" sz="900" i="1" baseline="0">
                      <a:solidFill>
                        <a:srgbClr val="1D658B"/>
                      </a:solidFill>
                      <a:latin typeface="Arial" panose="020B0604020202020204" pitchFamily="34" charset="0"/>
                      <a:ea typeface="幼圆" panose="02010509060101010101" pitchFamily="49" charset="-122"/>
                    </a:rPr>
                    <a:t>0</a:t>
                  </a:r>
                  <a:endParaRPr lang="zh-CN" altLang="en-US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4" name="文本框 13"/>
                <p:cNvSpPr txBox="1"/>
                <p:nvPr userDrawn="1">
                  <p:custDataLst>
                    <p:tags r:id="rId7"/>
                  </p:custDataLst>
                </p:nvPr>
              </p:nvSpPr>
              <p:spPr>
                <a:xfrm rot="2545674">
                  <a:off x="10712635" y="5662082"/>
                  <a:ext cx="823790" cy="190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90000"/>
                </a:bodyPr>
                <a:lstStyle/>
                <a:p>
                  <a:r>
                    <a:rPr lang="en-US" altLang="zh-CN" sz="790" baseline="0">
                      <a:solidFill>
                        <a:srgbClr val="1D658B"/>
                      </a:solidFill>
                      <a:latin typeface="Arial" panose="020B0604020202020204" pitchFamily="34" charset="0"/>
                      <a:ea typeface="幼圆" panose="02010509060101010101" pitchFamily="49" charset="-122"/>
                    </a:rPr>
                    <a:t>A+B+C+D=360</a:t>
                  </a:r>
                  <a:endParaRPr lang="zh-CN" altLang="en-US" sz="79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5" name="文本框 14"/>
              <p:cNvSpPr txBox="1"/>
              <p:nvPr userDrawn="1">
                <p:custDataLst>
                  <p:tags r:id="rId8"/>
                </p:custDataLst>
              </p:nvPr>
            </p:nvSpPr>
            <p:spPr>
              <a:xfrm rot="778574">
                <a:off x="965501" y="271201"/>
                <a:ext cx="946093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r>
                  <a:rPr lang="en-US" altLang="zh-CN" sz="135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16" name="组合 15"/>
              <p:cNvGrpSpPr/>
              <p:nvPr userDrawn="1"/>
            </p:nvGrpSpPr>
            <p:grpSpPr>
              <a:xfrm rot="1918594">
                <a:off x="140179" y="153077"/>
                <a:ext cx="795074" cy="757213"/>
                <a:chOff x="1144529" y="3057287"/>
                <a:chExt cx="1290161" cy="1228725"/>
              </a:xfrm>
            </p:grpSpPr>
            <p:sp>
              <p:nvSpPr>
                <p:cNvPr id="17" name="等腰三角形 16"/>
                <p:cNvSpPr/>
                <p:nvPr userDrawn="1">
                  <p:custDataLst>
                    <p:tags r:id="rId9"/>
                  </p:custDataLst>
                </p:nvPr>
              </p:nvSpPr>
              <p:spPr>
                <a:xfrm>
                  <a:off x="1388269" y="3823654"/>
                  <a:ext cx="802475" cy="446405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350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8" name="五边形 17"/>
                <p:cNvSpPr/>
                <p:nvPr userDrawn="1">
                  <p:custDataLst>
                    <p:tags r:id="rId10"/>
                  </p:custDataLst>
                </p:nvPr>
              </p:nvSpPr>
              <p:spPr>
                <a:xfrm>
                  <a:off x="1144529" y="3057287"/>
                  <a:ext cx="1290161" cy="1228725"/>
                </a:xfrm>
                <a:prstGeom prst="pentagon">
                  <a:avLst/>
                </a:prstGeom>
                <a:noFill/>
                <a:ln w="28575">
                  <a:solidFill>
                    <a:srgbClr val="1D65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/>
                  <a:endParaRPr lang="zh-CN" altLang="en-US" sz="1350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cxnSp>
              <p:nvCxnSpPr>
                <p:cNvPr id="19" name="直接连接符 18"/>
                <p:cNvCxnSpPr>
                  <a:stCxn id="18" idx="0"/>
                </p:cNvCxnSpPr>
                <p:nvPr userDrawn="1">
                  <p:custDataLst>
                    <p:tags r:id="rId11"/>
                  </p:custDataLst>
                </p:nvPr>
              </p:nvCxnSpPr>
              <p:spPr>
                <a:xfrm flipH="1">
                  <a:off x="1789609" y="3057287"/>
                  <a:ext cx="1" cy="758428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>
                  <a:stCxn id="18" idx="1"/>
                </p:cNvCxnSpPr>
                <p:nvPr userDrawn="1">
                  <p:custDataLst>
                    <p:tags r:id="rId12"/>
                  </p:custDataLst>
                </p:nvPr>
              </p:nvCxnSpPr>
              <p:spPr>
                <a:xfrm>
                  <a:off x="1144530" y="3526617"/>
                  <a:ext cx="645079" cy="289098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>
                  <a:endCxn id="18" idx="5"/>
                </p:cNvCxnSpPr>
                <p:nvPr userDrawn="1">
                  <p:custDataLst>
                    <p:tags r:id="rId13"/>
                  </p:custDataLst>
                </p:nvPr>
              </p:nvCxnSpPr>
              <p:spPr>
                <a:xfrm flipV="1">
                  <a:off x="1789609" y="3526617"/>
                  <a:ext cx="645080" cy="311323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>
                  <a:endCxn id="18" idx="3"/>
                </p:cNvCxnSpPr>
                <p:nvPr userDrawn="1">
                  <p:custDataLst>
                    <p:tags r:id="rId14"/>
                  </p:custDataLst>
                </p:nvPr>
              </p:nvCxnSpPr>
              <p:spPr>
                <a:xfrm>
                  <a:off x="1789609" y="3815715"/>
                  <a:ext cx="1" cy="470297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文本框 22"/>
              <p:cNvSpPr txBox="1"/>
              <p:nvPr userDrawn="1">
                <p:custDataLst>
                  <p:tags r:id="rId15"/>
                </p:custDataLst>
              </p:nvPr>
            </p:nvSpPr>
            <p:spPr>
              <a:xfrm rot="20471546">
                <a:off x="10025550" y="6127070"/>
                <a:ext cx="946093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961200" y="1041000"/>
            <a:ext cx="7219800" cy="6030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960835" y="1803000"/>
            <a:ext cx="7219950" cy="2871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6457950" y="5291528"/>
            <a:ext cx="2025000" cy="264000"/>
          </a:xfrm>
        </p:spPr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3617595" cy="572187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26980" y="4574182"/>
            <a:ext cx="1843592" cy="1041666"/>
            <a:chOff x="169306" y="5489018"/>
            <a:chExt cx="2458122" cy="1249999"/>
          </a:xfrm>
        </p:grpSpPr>
        <p:sp>
          <p:nvSpPr>
            <p:cNvPr id="10" name="文本框 9"/>
            <p:cNvSpPr txBox="1"/>
            <p:nvPr userDrawn="1">
              <p:custDataLst>
                <p:tags r:id="rId4"/>
              </p:custDataLst>
            </p:nvPr>
          </p:nvSpPr>
          <p:spPr>
            <a:xfrm rot="20361026">
              <a:off x="1681335" y="6304601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169306" y="5489018"/>
              <a:ext cx="1612665" cy="1249999"/>
              <a:chOff x="10534650" y="5400676"/>
              <a:chExt cx="1042163" cy="807794"/>
            </a:xfrm>
          </p:grpSpPr>
          <p:cxnSp>
            <p:nvCxnSpPr>
              <p:cNvPr id="19" name="直接箭头连接符 18"/>
              <p:cNvCxnSpPr/>
              <p:nvPr userDrawn="1">
                <p:custDataLst>
                  <p:tags r:id="rId5"/>
                </p:custDataLst>
              </p:nvPr>
            </p:nvCxnSpPr>
            <p:spPr>
              <a:xfrm flipV="1">
                <a:off x="10534650" y="5400676"/>
                <a:ext cx="228600" cy="795337"/>
              </a:xfrm>
              <a:prstGeom prst="straightConnector1">
                <a:avLst/>
              </a:prstGeom>
              <a:ln w="28575"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 userDrawn="1">
                <p:custDataLst>
                  <p:tags r:id="rId6"/>
                </p:custDataLst>
              </p:nvPr>
            </p:nvCxnSpPr>
            <p:spPr>
              <a:xfrm flipV="1">
                <a:off x="10534650" y="6116721"/>
                <a:ext cx="647700" cy="76911"/>
              </a:xfrm>
              <a:prstGeom prst="straightConnector1">
                <a:avLst/>
              </a:prstGeom>
              <a:ln w="28575"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 userDrawn="1">
                <p:custDataLst>
                  <p:tags r:id="rId7"/>
                </p:custDataLst>
              </p:nvPr>
            </p:nvSpPr>
            <p:spPr>
              <a:xfrm>
                <a:off x="10534650" y="5969795"/>
                <a:ext cx="202211" cy="238675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/>
              </a:bodyPr>
              <a:lstStyle/>
              <a:p>
                <a:r>
                  <a:rPr lang="en-US" altLang="zh-CN" sz="135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135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文本框 21"/>
              <p:cNvSpPr txBox="1"/>
              <p:nvPr userDrawn="1">
                <p:custDataLst>
                  <p:tags r:id="rId8"/>
                </p:custDataLst>
              </p:nvPr>
            </p:nvSpPr>
            <p:spPr>
              <a:xfrm rot="2545674">
                <a:off x="10672249" y="5657716"/>
                <a:ext cx="904564" cy="19889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0000"/>
              </a:bodyPr>
              <a:lstStyle/>
              <a:p>
                <a:r>
                  <a:rPr lang="en-US" altLang="zh-CN" sz="10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10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6" name="文本框 15"/>
            <p:cNvSpPr txBox="1"/>
            <p:nvPr userDrawn="1">
              <p:custDataLst>
                <p:tags r:id="rId9"/>
              </p:custDataLst>
            </p:nvPr>
          </p:nvSpPr>
          <p:spPr>
            <a:xfrm rot="793850">
              <a:off x="1216014" y="5641212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37400" y="642000"/>
            <a:ext cx="2970000" cy="735000"/>
          </a:xfrm>
        </p:spPr>
        <p:txBody>
          <a:bodyPr wrap="square"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40100" y="1470000"/>
            <a:ext cx="2967300" cy="3411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3825900" y="641615"/>
            <a:ext cx="4860000" cy="42399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220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5134" y="127564"/>
            <a:ext cx="1328561" cy="631011"/>
            <a:chOff x="140179" y="153077"/>
            <a:chExt cx="1771415" cy="757213"/>
          </a:xfrm>
        </p:grpSpPr>
        <p:sp>
          <p:nvSpPr>
            <p:cNvPr id="17" name="文本框 16"/>
            <p:cNvSpPr txBox="1"/>
            <p:nvPr userDrawn="1">
              <p:custDataLst>
                <p:tags r:id="rId4"/>
              </p:custDataLst>
            </p:nvPr>
          </p:nvSpPr>
          <p:spPr>
            <a:xfrm rot="778574">
              <a:off x="965501" y="271201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 rot="1918594">
              <a:off x="140179" y="153077"/>
              <a:ext cx="795074" cy="757213"/>
              <a:chOff x="1144529" y="3057287"/>
              <a:chExt cx="1290161" cy="1228725"/>
            </a:xfrm>
          </p:grpSpPr>
          <p:sp>
            <p:nvSpPr>
              <p:cNvPr id="19" name="等腰三角形 18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 fontScale="25000" lnSpcReduction="20000"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五边形 19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21" name="直接连接符 20"/>
              <p:cNvCxnSpPr>
                <a:stCxn id="20" idx="0"/>
              </p:cNvCxnSpPr>
              <p:nvPr userDrawn="1">
                <p:custDataLst>
                  <p:tags r:id="rId7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20" idx="1"/>
              </p:cNvCxnSpPr>
              <p:nvPr userDrawn="1">
                <p:custDataLst>
                  <p:tags r:id="rId8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20" idx="5"/>
              </p:cNvCxnSpPr>
              <p:nvPr userDrawn="1">
                <p:custDataLst>
                  <p:tags r:id="rId9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endCxn id="20" idx="3"/>
              </p:cNvCxnSpPr>
              <p:nvPr userDrawn="1">
                <p:custDataLst>
                  <p:tags r:id="rId10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59000" y="651000"/>
            <a:ext cx="8232300" cy="5220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5"/>
            </p:custDataLst>
          </p:nvPr>
        </p:nvSpPr>
        <p:spPr>
          <a:xfrm>
            <a:off x="459000" y="1383000"/>
            <a:ext cx="8231981" cy="690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459581" y="2340000"/>
            <a:ext cx="8224200" cy="2859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4191001"/>
            <a:ext cx="9144000" cy="15239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7543307" y="4808238"/>
            <a:ext cx="1606949" cy="768408"/>
            <a:chOff x="10057743" y="5769886"/>
            <a:chExt cx="2142598" cy="92209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981728" y="5769886"/>
              <a:ext cx="1218613" cy="922090"/>
              <a:chOff x="10534650" y="5400676"/>
              <a:chExt cx="1075099" cy="813496"/>
            </a:xfrm>
          </p:grpSpPr>
          <p:cxnSp>
            <p:nvCxnSpPr>
              <p:cNvPr id="13" name="直接箭头连接符 12"/>
              <p:cNvCxnSpPr/>
              <p:nvPr userDrawn="1">
                <p:custDataLst>
                  <p:tags r:id="rId4"/>
                </p:custDataLst>
              </p:nvPr>
            </p:nvCxnSpPr>
            <p:spPr>
              <a:xfrm flipV="1">
                <a:off x="10534650" y="5400676"/>
                <a:ext cx="228600" cy="79533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 userDrawn="1">
                <p:custDataLst>
                  <p:tags r:id="rId5"/>
                </p:custDataLst>
              </p:nvPr>
            </p:nvCxnSpPr>
            <p:spPr>
              <a:xfrm flipV="1">
                <a:off x="10534650" y="6116721"/>
                <a:ext cx="647700" cy="76911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 userDrawn="1">
                <p:custDataLst>
                  <p:tags r:id="rId6"/>
                </p:custDataLst>
              </p:nvPr>
            </p:nvSpPr>
            <p:spPr>
              <a:xfrm>
                <a:off x="10534650" y="5969795"/>
                <a:ext cx="237873" cy="244377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0000"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文本框 15"/>
              <p:cNvSpPr txBox="1"/>
              <p:nvPr userDrawn="1">
                <p:custDataLst>
                  <p:tags r:id="rId7"/>
                </p:custDataLst>
              </p:nvPr>
            </p:nvSpPr>
            <p:spPr>
              <a:xfrm rot="2545674">
                <a:off x="10639311" y="5645156"/>
                <a:ext cx="970438" cy="22401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0000"/>
              </a:bodyPr>
              <a:lstStyle/>
              <a:p>
                <a:r>
                  <a:rPr lang="en-US" altLang="zh-CN" sz="79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7" name="文本框 16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10057743" y="6158466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58000"/>
            <a:ext cx="8232300" cy="471000"/>
          </a:xfrm>
        </p:spPr>
        <p:txBody>
          <a:bodyPr wrap="square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401000"/>
            <a:ext cx="8243100" cy="2676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4317000"/>
            <a:ext cx="8251200" cy="843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7641107" y="4964106"/>
            <a:ext cx="1242147" cy="631011"/>
            <a:chOff x="10188142" y="5956927"/>
            <a:chExt cx="1656196" cy="757213"/>
          </a:xfrm>
        </p:grpSpPr>
        <p:sp>
          <p:nvSpPr>
            <p:cNvPr id="14" name="文本框 13"/>
            <p:cNvSpPr txBox="1"/>
            <p:nvPr userDrawn="1">
              <p:custDataLst>
                <p:tags r:id="rId3"/>
              </p:custDataLst>
            </p:nvPr>
          </p:nvSpPr>
          <p:spPr>
            <a:xfrm rot="20821426" flipH="1">
              <a:off x="10188142" y="6075052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 rot="19681406" flipH="1">
              <a:off x="11049264" y="5956927"/>
              <a:ext cx="795074" cy="757213"/>
              <a:chOff x="1144529" y="3057287"/>
              <a:chExt cx="1290161" cy="1228725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 fontScale="25000" lnSpcReduction="20000"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五边形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8" name="直接连接符 17"/>
              <p:cNvCxnSpPr>
                <a:stCxn id="17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endCxn id="17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7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34700" y="198000"/>
            <a:ext cx="8278200" cy="3683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434700" y="1386000"/>
            <a:ext cx="4006800" cy="2412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4681800" y="1386000"/>
            <a:ext cx="4025700" cy="2412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429300" y="4014000"/>
            <a:ext cx="4006800" cy="651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4689900" y="4011000"/>
            <a:ext cx="4025700" cy="651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99353"/>
            <a:ext cx="9144000" cy="411629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-643933" y="2141848"/>
            <a:ext cx="10431713" cy="1474282"/>
            <a:chOff x="-856672" y="2570218"/>
            <a:chExt cx="13908951" cy="1769138"/>
          </a:xfrm>
        </p:grpSpPr>
        <p:sp>
          <p:nvSpPr>
            <p:cNvPr id="12" name="文本框 11"/>
            <p:cNvSpPr txBox="1"/>
            <p:nvPr userDrawn="1">
              <p:custDataLst>
                <p:tags r:id="rId4"/>
              </p:custDataLst>
            </p:nvPr>
          </p:nvSpPr>
          <p:spPr>
            <a:xfrm rot="1620114">
              <a:off x="89377" y="2570218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8" name="组合 7"/>
            <p:cNvGrpSpPr/>
            <p:nvPr userDrawn="1"/>
          </p:nvGrpSpPr>
          <p:grpSpPr>
            <a:xfrm rot="19205951">
              <a:off x="-856672" y="2707600"/>
              <a:ext cx="1713344" cy="1631756"/>
              <a:chOff x="-720963" y="2707599"/>
              <a:chExt cx="1713344" cy="1631756"/>
            </a:xfrm>
          </p:grpSpPr>
          <p:sp>
            <p:nvSpPr>
              <p:cNvPr id="16" name="五边形 15"/>
              <p:cNvSpPr/>
              <p:nvPr userDrawn="1">
                <p:custDataLst>
                  <p:tags r:id="rId5"/>
                </p:custDataLst>
              </p:nvPr>
            </p:nvSpPr>
            <p:spPr>
              <a:xfrm rot="1918594">
                <a:off x="-720963" y="2707599"/>
                <a:ext cx="1713344" cy="1631756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6" name="组合 5"/>
              <p:cNvGrpSpPr/>
              <p:nvPr userDrawn="1"/>
            </p:nvGrpSpPr>
            <p:grpSpPr>
              <a:xfrm>
                <a:off x="-649932" y="2831396"/>
                <a:ext cx="1614322" cy="1428608"/>
                <a:chOff x="-649932" y="2831396"/>
                <a:chExt cx="1614322" cy="1428608"/>
              </a:xfrm>
            </p:grpSpPr>
            <p:sp>
              <p:nvSpPr>
                <p:cNvPr id="15" name="等腰三角形 14"/>
                <p:cNvSpPr/>
                <p:nvPr userDrawn="1">
                  <p:custDataLst>
                    <p:tags r:id="rId6"/>
                  </p:custDataLst>
                </p:nvPr>
              </p:nvSpPr>
              <p:spPr>
                <a:xfrm rot="1918594">
                  <a:off x="-649932" y="3579580"/>
                  <a:ext cx="1064983" cy="680424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 fontScale="97500" lnSpcReduction="10000"/>
                </a:bodyPr>
                <a:lstStyle/>
                <a:p>
                  <a:pPr algn="ctr"/>
                  <a:endParaRPr lang="zh-CN" altLang="en-US" sz="1350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cxnSp>
              <p:nvCxnSpPr>
                <p:cNvPr id="17" name="直接连接符 16"/>
                <p:cNvCxnSpPr>
                  <a:stCxn id="16" idx="0"/>
                </p:cNvCxnSpPr>
                <p:nvPr userDrawn="1">
                  <p:custDataLst>
                    <p:tags r:id="rId7"/>
                  </p:custDataLst>
                </p:nvPr>
              </p:nvCxnSpPr>
              <p:spPr>
                <a:xfrm flipH="1">
                  <a:off x="72133" y="2831396"/>
                  <a:ext cx="495642" cy="770797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>
                  <a:stCxn id="16" idx="1"/>
                </p:cNvCxnSpPr>
                <p:nvPr userDrawn="1">
                  <p:custDataLst>
                    <p:tags r:id="rId8"/>
                  </p:custDataLst>
                </p:nvPr>
              </p:nvCxnSpPr>
              <p:spPr>
                <a:xfrm>
                  <a:off x="-488976" y="2906429"/>
                  <a:ext cx="561108" cy="695765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>
                  <a:endCxn id="16" idx="5"/>
                </p:cNvCxnSpPr>
                <p:nvPr userDrawn="1">
                  <p:custDataLst>
                    <p:tags r:id="rId9"/>
                  </p:custDataLst>
                </p:nvPr>
              </p:nvCxnSpPr>
              <p:spPr>
                <a:xfrm>
                  <a:off x="64878" y="3613812"/>
                  <a:ext cx="899512" cy="199955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>
                  <a:endCxn id="16" idx="3"/>
                </p:cNvCxnSpPr>
                <p:nvPr userDrawn="1">
                  <p:custDataLst>
                    <p:tags r:id="rId10"/>
                  </p:custDataLst>
                </p:nvPr>
              </p:nvCxnSpPr>
              <p:spPr>
                <a:xfrm flipH="1">
                  <a:off x="-296357" y="3602194"/>
                  <a:ext cx="368490" cy="613364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组合 20"/>
            <p:cNvGrpSpPr/>
            <p:nvPr userDrawn="1"/>
          </p:nvGrpSpPr>
          <p:grpSpPr>
            <a:xfrm rot="2394049" flipH="1">
              <a:off x="11338935" y="2707600"/>
              <a:ext cx="1713344" cy="1631756"/>
              <a:chOff x="-720963" y="2707599"/>
              <a:chExt cx="1713344" cy="1631756"/>
            </a:xfrm>
          </p:grpSpPr>
          <p:sp>
            <p:nvSpPr>
              <p:cNvPr id="22" name="五边形 21"/>
              <p:cNvSpPr/>
              <p:nvPr userDrawn="1">
                <p:custDataLst>
                  <p:tags r:id="rId11"/>
                </p:custDataLst>
              </p:nvPr>
            </p:nvSpPr>
            <p:spPr>
              <a:xfrm rot="1918594">
                <a:off x="-720963" y="2707599"/>
                <a:ext cx="1713344" cy="1631756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23" name="组合 22"/>
              <p:cNvGrpSpPr/>
              <p:nvPr userDrawn="1"/>
            </p:nvGrpSpPr>
            <p:grpSpPr>
              <a:xfrm>
                <a:off x="-649932" y="2831396"/>
                <a:ext cx="1614322" cy="1428608"/>
                <a:chOff x="-649932" y="2831396"/>
                <a:chExt cx="1614322" cy="1428608"/>
              </a:xfrm>
            </p:grpSpPr>
            <p:sp>
              <p:nvSpPr>
                <p:cNvPr id="24" name="等腰三角形 23"/>
                <p:cNvSpPr/>
                <p:nvPr userDrawn="1">
                  <p:custDataLst>
                    <p:tags r:id="rId12"/>
                  </p:custDataLst>
                </p:nvPr>
              </p:nvSpPr>
              <p:spPr>
                <a:xfrm rot="1918594">
                  <a:off x="-649932" y="3579580"/>
                  <a:ext cx="1064983" cy="680424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 fontScale="97500" lnSpcReduction="10000"/>
                </a:bodyPr>
                <a:lstStyle/>
                <a:p>
                  <a:pPr algn="ctr"/>
                  <a:endParaRPr lang="zh-CN" altLang="en-US" sz="1350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cxnSp>
              <p:nvCxnSpPr>
                <p:cNvPr id="25" name="直接连接符 24"/>
                <p:cNvCxnSpPr>
                  <a:stCxn id="22" idx="0"/>
                </p:cNvCxnSpPr>
                <p:nvPr userDrawn="1">
                  <p:custDataLst>
                    <p:tags r:id="rId13"/>
                  </p:custDataLst>
                </p:nvPr>
              </p:nvCxnSpPr>
              <p:spPr>
                <a:xfrm flipH="1">
                  <a:off x="72133" y="2831396"/>
                  <a:ext cx="495642" cy="770797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>
                  <a:stCxn id="22" idx="1"/>
                </p:cNvCxnSpPr>
                <p:nvPr userDrawn="1">
                  <p:custDataLst>
                    <p:tags r:id="rId14"/>
                  </p:custDataLst>
                </p:nvPr>
              </p:nvCxnSpPr>
              <p:spPr>
                <a:xfrm>
                  <a:off x="-488976" y="2906429"/>
                  <a:ext cx="561108" cy="695765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>
                  <a:endCxn id="22" idx="5"/>
                </p:cNvCxnSpPr>
                <p:nvPr userDrawn="1">
                  <p:custDataLst>
                    <p:tags r:id="rId15"/>
                  </p:custDataLst>
                </p:nvPr>
              </p:nvCxnSpPr>
              <p:spPr>
                <a:xfrm>
                  <a:off x="64878" y="3613812"/>
                  <a:ext cx="899512" cy="199955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>
                  <a:endCxn id="22" idx="3"/>
                </p:cNvCxnSpPr>
                <p:nvPr userDrawn="1">
                  <p:custDataLst>
                    <p:tags r:id="rId16"/>
                  </p:custDataLst>
                </p:nvPr>
              </p:nvCxnSpPr>
              <p:spPr>
                <a:xfrm flipH="1">
                  <a:off x="-296357" y="3602194"/>
                  <a:ext cx="368490" cy="613364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文本框 28"/>
            <p:cNvSpPr txBox="1"/>
            <p:nvPr userDrawn="1">
              <p:custDataLst>
                <p:tags r:id="rId17"/>
              </p:custDataLst>
            </p:nvPr>
          </p:nvSpPr>
          <p:spPr>
            <a:xfrm rot="19888953">
              <a:off x="11166521" y="2596084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142100" y="1116000"/>
            <a:ext cx="6858000" cy="19890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2"/>
            </p:custDataLst>
          </p:nvPr>
        </p:nvSpPr>
        <p:spPr>
          <a:xfrm>
            <a:off x="1141810" y="3219000"/>
            <a:ext cx="6858000" cy="1380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3"/>
            </p:custDataLst>
          </p:nvPr>
        </p:nvGrpSpPr>
        <p:grpSpPr>
          <a:xfrm>
            <a:off x="2506114" y="3305016"/>
            <a:ext cx="2018830" cy="295446"/>
            <a:chOff x="4787022" y="3933364"/>
            <a:chExt cx="2691773" cy="354535"/>
          </a:xfrm>
        </p:grpSpPr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4787022" y="3936469"/>
              <a:ext cx="1082971" cy="35143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7AC6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 dirty="0">
                <a:latin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 userDrawn="1">
              <p:custDataLst>
                <p:tags r:id="rId5"/>
              </p:custDataLst>
            </p:nvPr>
          </p:nvSpPr>
          <p:spPr>
            <a:xfrm>
              <a:off x="6037375" y="3933364"/>
              <a:ext cx="1441420" cy="35143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7AC6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 userDrawn="1">
            <p:custDataLst>
              <p:tags r:id="rId6"/>
            </p:custDataLst>
          </p:nvPr>
        </p:nvGrpSpPr>
        <p:grpSpPr>
          <a:xfrm>
            <a:off x="2212695" y="1414071"/>
            <a:ext cx="4718610" cy="2874157"/>
            <a:chOff x="2769393" y="1605355"/>
            <a:chExt cx="6653213" cy="3647290"/>
          </a:xfrm>
        </p:grpSpPr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2769393" y="1605355"/>
              <a:ext cx="6653213" cy="3647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508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8"/>
              </p:custDataLst>
            </p:nvPr>
          </p:nvSpPr>
          <p:spPr>
            <a:xfrm>
              <a:off x="2937165" y="1775460"/>
              <a:ext cx="6308436" cy="3291839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497455" y="1658938"/>
            <a:ext cx="4141946" cy="1198563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500" spc="600" baseline="0">
                <a:solidFill>
                  <a:schemeClr val="accent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2497455" y="2892425"/>
            <a:ext cx="1480661" cy="377296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3660934" y="3304646"/>
            <a:ext cx="1565434" cy="372533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500"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81000" indent="0">
              <a:buNone/>
              <a:defRPr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5" hasCustomPrompt="1"/>
            <p:custDataLst>
              <p:tags r:id="rId15"/>
            </p:custDataLst>
          </p:nvPr>
        </p:nvSpPr>
        <p:spPr>
          <a:xfrm>
            <a:off x="2497931" y="3304646"/>
            <a:ext cx="1163479" cy="372533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500"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18" name="文本框 17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21" name="等腰三角形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五边形 2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23" name="直接连接符 22"/>
              <p:cNvCxnSpPr>
                <a:stCxn id="22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endCxn id="22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endCxn id="22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27" name="直接箭头连接符 26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30" name="文本框 29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文本框 19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02412" y="369362"/>
            <a:ext cx="8139178" cy="3683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6"/>
            </p:custDataLst>
          </p:nvPr>
        </p:nvSpPr>
        <p:spPr>
          <a:xfrm>
            <a:off x="502412" y="793757"/>
            <a:ext cx="8139178" cy="4490756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 userDrawn="1"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18" name="文本框 17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21" name="等腰三角形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五边形 2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23" name="直接连接符 22"/>
              <p:cNvCxnSpPr>
                <a:stCxn id="22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stCxn id="22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>
                <a:endCxn id="22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endCxn id="22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27" name="直接箭头连接符 26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30" name="文本框 29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文本框 19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5"/>
            </p:custDataLst>
          </p:nvPr>
        </p:nvSpPr>
        <p:spPr>
          <a:xfrm>
            <a:off x="502412" y="369362"/>
            <a:ext cx="8139178" cy="3683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16"/>
            </p:custDataLst>
          </p:nvPr>
        </p:nvSpPr>
        <p:spPr>
          <a:xfrm>
            <a:off x="502412" y="793757"/>
            <a:ext cx="8139178" cy="4490756"/>
          </a:xfrm>
        </p:spPr>
        <p:txBody>
          <a:bodyPr vert="horz" lIns="90170" tIns="46990" rIns="90170" bIns="4699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15301" y="2686579"/>
            <a:ext cx="3165158" cy="650346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315301" y="3368146"/>
            <a:ext cx="3164681" cy="669396"/>
          </a:xfrm>
        </p:spPr>
        <p:txBody>
          <a:bodyPr lIns="90000" tIns="0" rIns="90000" bIns="46800" anchor="t" anchorCtr="0">
            <a:normAutofit/>
          </a:bodyPr>
          <a:lstStyle>
            <a:lvl1pPr marL="0" indent="0" eaLnBrk="1" fontAlgn="auto" latinLnBrk="0" hangingPunct="1">
              <a:buNone/>
              <a:defRPr kumimoji="0" lang="zh-CN" altLang="en-US" sz="1335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4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5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6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7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8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9" name="文本框 8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7" name="等腰三角形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五边形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9" name="直接连接符 18"/>
              <p:cNvCxnSpPr>
                <a:stCxn id="18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8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endCxn id="18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2" name="直接箭头连接符 11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文本框 15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02412" y="369362"/>
            <a:ext cx="8139178" cy="3683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6"/>
            </p:custDataLst>
          </p:nvPr>
        </p:nvSpPr>
        <p:spPr>
          <a:xfrm>
            <a:off x="502448" y="793757"/>
            <a:ext cx="3962432" cy="4490756"/>
          </a:xfrm>
        </p:spPr>
        <p:txBody>
          <a:bodyPr vert="horz" lIns="90170" tIns="46990" rIns="90170" bIns="4699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7"/>
            </p:custDataLst>
          </p:nvPr>
        </p:nvSpPr>
        <p:spPr>
          <a:xfrm>
            <a:off x="4679158" y="793757"/>
            <a:ext cx="3962432" cy="4490756"/>
          </a:xfrm>
        </p:spPr>
        <p:txBody>
          <a:bodyPr lIns="90170" tIns="46990" rIns="90170" bIns="46990">
            <a:normAutofit/>
          </a:bodyPr>
          <a:lstStyle>
            <a:lvl1pPr>
              <a:defRPr sz="13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3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3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3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33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11" name="文本框 10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9" name="等腰三角形 1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五边形 19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21" name="直接连接符 20"/>
              <p:cNvCxnSpPr>
                <a:stCxn id="20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20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20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endCxn id="20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4" name="直接箭头连接符 13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文本框 16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文本框 17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02412" y="369362"/>
            <a:ext cx="8139178" cy="3683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6"/>
            </p:custDataLst>
          </p:nvPr>
        </p:nvSpPr>
        <p:spPr>
          <a:xfrm>
            <a:off x="502448" y="793757"/>
            <a:ext cx="3962432" cy="3175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7"/>
            </p:custDataLst>
          </p:nvPr>
        </p:nvSpPr>
        <p:spPr>
          <a:xfrm>
            <a:off x="502444" y="1172104"/>
            <a:ext cx="3962400" cy="4112293"/>
          </a:xfrm>
        </p:spPr>
        <p:txBody>
          <a:bodyPr vert="horz" lIns="90170" tIns="46990" rIns="90170" bIns="4699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8"/>
            </p:custDataLst>
          </p:nvPr>
        </p:nvSpPr>
        <p:spPr>
          <a:xfrm>
            <a:off x="4676813" y="793757"/>
            <a:ext cx="3962432" cy="3175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65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9"/>
            </p:custDataLst>
          </p:nvPr>
        </p:nvSpPr>
        <p:spPr>
          <a:xfrm>
            <a:off x="4676813" y="1172104"/>
            <a:ext cx="3962432" cy="4112293"/>
          </a:xfrm>
        </p:spPr>
        <p:txBody>
          <a:bodyPr vert="horz" lIns="90170" tIns="46990" rIns="90170" bIns="4699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7" name="文本框 6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8" name="组合 7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5" name="等腰三角形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五边形 15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7" name="直接连接符 16"/>
              <p:cNvCxnSpPr>
                <a:stCxn id="16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6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endCxn id="16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endCxn id="16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0" name="直接箭头连接符 9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" name="文本框 12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文本框 13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9" name="文本框 8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7" name="等腰三角形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五边形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9" name="直接连接符 18"/>
              <p:cNvCxnSpPr>
                <a:stCxn id="18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8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endCxn id="18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2" name="直接箭头连接符 11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文本框 15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02448" y="369362"/>
            <a:ext cx="8139178" cy="3683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6"/>
            </p:custDataLst>
          </p:nvPr>
        </p:nvSpPr>
        <p:spPr>
          <a:xfrm>
            <a:off x="502448" y="793757"/>
            <a:ext cx="3962432" cy="4490756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7"/>
            </p:custDataLst>
          </p:nvPr>
        </p:nvSpPr>
        <p:spPr>
          <a:xfrm>
            <a:off x="4679194" y="793757"/>
            <a:ext cx="3962432" cy="4490756"/>
          </a:xfrm>
        </p:spPr>
        <p:txBody>
          <a:bodyPr vert="horz" lIns="90170" tIns="46990" rIns="90170" bIns="4699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8" name="文本框 7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五边形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8" name="直接连接符 17"/>
              <p:cNvCxnSpPr>
                <a:stCxn id="17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endCxn id="17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7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1" name="直接箭头连接符 10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文本框 13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5"/>
            </p:custDataLst>
          </p:nvPr>
        </p:nvSpPr>
        <p:spPr>
          <a:xfrm>
            <a:off x="7928351" y="793757"/>
            <a:ext cx="713238" cy="4490756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6"/>
            </p:custDataLst>
          </p:nvPr>
        </p:nvSpPr>
        <p:spPr>
          <a:xfrm>
            <a:off x="502444" y="793750"/>
            <a:ext cx="7371076" cy="4490756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8" name="文本框 7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五边形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8" name="直接连接符 17"/>
              <p:cNvCxnSpPr>
                <a:stCxn id="17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endCxn id="17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7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1" name="直接箭头连接符 10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文本框 13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8"/>
            </p:custDataLst>
          </p:nvPr>
        </p:nvSpPr>
        <p:spPr>
          <a:xfrm>
            <a:off x="502448" y="793757"/>
            <a:ext cx="8139178" cy="449075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3559493" y="3277658"/>
            <a:ext cx="2018824" cy="294746"/>
            <a:chOff x="7474" y="6194"/>
            <a:chExt cx="4239" cy="557"/>
          </a:xfrm>
        </p:grpSpPr>
        <p:sp>
          <p:nvSpPr>
            <p:cNvPr id="30" name="矩形 29"/>
            <p:cNvSpPr/>
            <p:nvPr userDrawn="1">
              <p:custDataLst>
                <p:tags r:id="rId4"/>
              </p:custDataLst>
            </p:nvPr>
          </p:nvSpPr>
          <p:spPr>
            <a:xfrm>
              <a:off x="7474" y="6199"/>
              <a:ext cx="1705" cy="553"/>
            </a:xfrm>
            <a:prstGeom prst="rect">
              <a:avLst/>
            </a:prstGeom>
            <a:noFill/>
            <a:ln w="22225">
              <a:solidFill>
                <a:srgbClr val="7AC6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31" name="矩形 30"/>
            <p:cNvSpPr/>
            <p:nvPr userDrawn="1">
              <p:custDataLst>
                <p:tags r:id="rId5"/>
              </p:custDataLst>
            </p:nvPr>
          </p:nvSpPr>
          <p:spPr>
            <a:xfrm>
              <a:off x="9443" y="6194"/>
              <a:ext cx="2270" cy="553"/>
            </a:xfrm>
            <a:prstGeom prst="rect">
              <a:avLst/>
            </a:prstGeom>
            <a:noFill/>
            <a:ln w="22225">
              <a:solidFill>
                <a:srgbClr val="7AC6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6"/>
            </p:custDataLst>
          </p:nvPr>
        </p:nvGrpSpPr>
        <p:grpSpPr>
          <a:xfrm>
            <a:off x="2212695" y="1414071"/>
            <a:ext cx="4718610" cy="2874157"/>
            <a:chOff x="2769393" y="1605355"/>
            <a:chExt cx="6653213" cy="3647290"/>
          </a:xfrm>
        </p:grpSpPr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2769393" y="1605355"/>
              <a:ext cx="6653213" cy="3647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50800" dir="2700000" algn="tl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2937165" y="1775460"/>
              <a:ext cx="6308436" cy="3291839"/>
            </a:xfrm>
            <a:prstGeom prst="rect">
              <a:avLst/>
            </a:prstGeom>
            <a:noFill/>
            <a:ln w="444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684621" y="1735667"/>
            <a:ext cx="3773805" cy="1444096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600" normalizeH="0" baseline="0" noProof="1" dirty="0">
                <a:solidFill>
                  <a:srgbClr val="75C3D9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070860" y="3198283"/>
            <a:ext cx="1362075" cy="372004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buNone/>
              <a:defRPr sz="1500"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4440079" y="3198813"/>
            <a:ext cx="1552099" cy="371475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buNone/>
              <a:defRPr sz="1500" baseline="0">
                <a:solidFill>
                  <a:schemeClr val="accent4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15301" y="2686579"/>
            <a:ext cx="3165158" cy="650346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315301" y="3368146"/>
            <a:ext cx="3164681" cy="669396"/>
          </a:xfrm>
        </p:spPr>
        <p:txBody>
          <a:bodyPr lIns="90000" tIns="0" rIns="90000" bIns="46800" anchor="t" anchorCtr="0">
            <a:norm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7519163" y="4670536"/>
            <a:ext cx="1661385" cy="884992"/>
            <a:chOff x="10025550" y="5604643"/>
            <a:chExt cx="2215180" cy="1061990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0853299" y="5604643"/>
              <a:ext cx="1387431" cy="1061990"/>
              <a:chOff x="10534650" y="5400676"/>
              <a:chExt cx="1039065" cy="795337"/>
            </a:xfrm>
          </p:grpSpPr>
          <p:cxnSp>
            <p:nvCxnSpPr>
              <p:cNvPr id="11" name="直接箭头连接符 10"/>
              <p:cNvCxnSpPr/>
              <p:nvPr userDrawn="1">
                <p:custDataLst>
                  <p:tags r:id="rId4"/>
                </p:custDataLst>
              </p:nvPr>
            </p:nvCxnSpPr>
            <p:spPr>
              <a:xfrm flipV="1">
                <a:off x="10534650" y="5400676"/>
                <a:ext cx="228600" cy="79533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 userDrawn="1">
                <p:custDataLst>
                  <p:tags r:id="rId5"/>
                </p:custDataLst>
              </p:nvPr>
            </p:nvCxnSpPr>
            <p:spPr>
              <a:xfrm flipV="1">
                <a:off x="10534650" y="6116721"/>
                <a:ext cx="647700" cy="76911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 userDrawn="1">
                <p:custDataLst>
                  <p:tags r:id="rId6"/>
                </p:custDataLst>
              </p:nvPr>
            </p:nvSpPr>
            <p:spPr>
              <a:xfrm>
                <a:off x="10534650" y="5969795"/>
                <a:ext cx="246023" cy="206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7"/>
                </p:custDataLst>
              </p:nvPr>
            </p:nvSpPr>
            <p:spPr>
              <a:xfrm rot="2545674">
                <a:off x="10712635" y="5662082"/>
                <a:ext cx="861080" cy="190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2" name="文本框 11"/>
            <p:cNvSpPr txBox="1"/>
            <p:nvPr userDrawn="1">
              <p:custDataLst>
                <p:tags r:id="rId8"/>
              </p:custDataLst>
            </p:nvPr>
          </p:nvSpPr>
          <p:spPr>
            <a:xfrm rot="20471546">
              <a:off x="10025550" y="6127070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5134" y="127564"/>
            <a:ext cx="9038069" cy="5427963"/>
            <a:chOff x="140179" y="153077"/>
            <a:chExt cx="12050759" cy="6513556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 sz="1350" baseline="0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6" name="组合 5"/>
            <p:cNvGrpSpPr/>
            <p:nvPr userDrawn="1"/>
          </p:nvGrpSpPr>
          <p:grpSpPr>
            <a:xfrm>
              <a:off x="140179" y="153077"/>
              <a:ext cx="12050759" cy="6513556"/>
              <a:chOff x="140179" y="153077"/>
              <a:chExt cx="12050759" cy="6513556"/>
            </a:xfrm>
          </p:grpSpPr>
          <p:grpSp>
            <p:nvGrpSpPr>
              <p:cNvPr id="10" name="组合 9"/>
              <p:cNvGrpSpPr/>
              <p:nvPr userDrawn="1"/>
            </p:nvGrpSpPr>
            <p:grpSpPr>
              <a:xfrm>
                <a:off x="10853299" y="5604643"/>
                <a:ext cx="1337639" cy="1061990"/>
                <a:chOff x="10534650" y="5400676"/>
                <a:chExt cx="1001775" cy="795337"/>
              </a:xfrm>
            </p:grpSpPr>
            <p:cxnSp>
              <p:nvCxnSpPr>
                <p:cNvPr id="11" name="直接箭头连接符 10"/>
                <p:cNvCxnSpPr/>
                <p:nvPr userDrawn="1">
                  <p:custDataLst>
                    <p:tags r:id="rId4"/>
                  </p:custDataLst>
                </p:nvPr>
              </p:nvCxnSpPr>
              <p:spPr>
                <a:xfrm flipV="1">
                  <a:off x="10534650" y="5400676"/>
                  <a:ext cx="228600" cy="795337"/>
                </a:xfrm>
                <a:prstGeom prst="straightConnector1">
                  <a:avLst/>
                </a:prstGeom>
                <a:ln>
                  <a:solidFill>
                    <a:srgbClr val="1D658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箭头连接符 11"/>
                <p:cNvCxnSpPr/>
                <p:nvPr userDrawn="1">
                  <p:custDataLst>
                    <p:tags r:id="rId5"/>
                  </p:custDataLst>
                </p:nvPr>
              </p:nvCxnSpPr>
              <p:spPr>
                <a:xfrm flipV="1">
                  <a:off x="10534650" y="6116721"/>
                  <a:ext cx="647700" cy="76911"/>
                </a:xfrm>
                <a:prstGeom prst="straightConnector1">
                  <a:avLst/>
                </a:prstGeom>
                <a:ln>
                  <a:solidFill>
                    <a:srgbClr val="1D658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本框 12"/>
                <p:cNvSpPr txBox="1"/>
                <p:nvPr userDrawn="1">
                  <p:custDataLst>
                    <p:tags r:id="rId6"/>
                  </p:custDataLst>
                </p:nvPr>
              </p:nvSpPr>
              <p:spPr>
                <a:xfrm>
                  <a:off x="10534650" y="5969795"/>
                  <a:ext cx="201926" cy="2074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40000"/>
                </a:bodyPr>
                <a:lstStyle/>
                <a:p>
                  <a:r>
                    <a:rPr lang="en-US" altLang="zh-CN" sz="900" i="1" baseline="0">
                      <a:solidFill>
                        <a:srgbClr val="1D658B"/>
                      </a:solidFill>
                      <a:latin typeface="Arial" panose="020B0604020202020204" pitchFamily="34" charset="0"/>
                      <a:ea typeface="幼圆" panose="02010509060101010101" pitchFamily="49" charset="-122"/>
                    </a:rPr>
                    <a:t>0</a:t>
                  </a:r>
                  <a:endParaRPr lang="zh-CN" altLang="en-US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4" name="文本框 13"/>
                <p:cNvSpPr txBox="1"/>
                <p:nvPr userDrawn="1">
                  <p:custDataLst>
                    <p:tags r:id="rId7"/>
                  </p:custDataLst>
                </p:nvPr>
              </p:nvSpPr>
              <p:spPr>
                <a:xfrm rot="2545674">
                  <a:off x="10712635" y="5662082"/>
                  <a:ext cx="823790" cy="190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90000"/>
                </a:bodyPr>
                <a:lstStyle/>
                <a:p>
                  <a:r>
                    <a:rPr lang="en-US" altLang="zh-CN" sz="790" baseline="0">
                      <a:solidFill>
                        <a:srgbClr val="1D658B"/>
                      </a:solidFill>
                      <a:latin typeface="Arial" panose="020B0604020202020204" pitchFamily="34" charset="0"/>
                      <a:ea typeface="幼圆" panose="02010509060101010101" pitchFamily="49" charset="-122"/>
                    </a:rPr>
                    <a:t>A+B+C+D=360</a:t>
                  </a:r>
                  <a:endParaRPr lang="zh-CN" altLang="en-US" sz="79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</p:grpSp>
          <p:sp>
            <p:nvSpPr>
              <p:cNvPr id="15" name="文本框 14"/>
              <p:cNvSpPr txBox="1"/>
              <p:nvPr userDrawn="1">
                <p:custDataLst>
                  <p:tags r:id="rId8"/>
                </p:custDataLst>
              </p:nvPr>
            </p:nvSpPr>
            <p:spPr>
              <a:xfrm rot="778574">
                <a:off x="965501" y="271201"/>
                <a:ext cx="946093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r>
                  <a:rPr lang="en-US" altLang="zh-CN" sz="135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16" name="组合 15"/>
              <p:cNvGrpSpPr/>
              <p:nvPr userDrawn="1"/>
            </p:nvGrpSpPr>
            <p:grpSpPr>
              <a:xfrm rot="1918594">
                <a:off x="140179" y="153077"/>
                <a:ext cx="795074" cy="757213"/>
                <a:chOff x="1144529" y="3057287"/>
                <a:chExt cx="1290161" cy="1228725"/>
              </a:xfrm>
            </p:grpSpPr>
            <p:sp>
              <p:nvSpPr>
                <p:cNvPr id="17" name="等腰三角形 16"/>
                <p:cNvSpPr/>
                <p:nvPr userDrawn="1">
                  <p:custDataLst>
                    <p:tags r:id="rId9"/>
                  </p:custDataLst>
                </p:nvPr>
              </p:nvSpPr>
              <p:spPr>
                <a:xfrm>
                  <a:off x="1388269" y="3823654"/>
                  <a:ext cx="802475" cy="446405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350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8" name="五边形 17"/>
                <p:cNvSpPr/>
                <p:nvPr userDrawn="1">
                  <p:custDataLst>
                    <p:tags r:id="rId10"/>
                  </p:custDataLst>
                </p:nvPr>
              </p:nvSpPr>
              <p:spPr>
                <a:xfrm>
                  <a:off x="1144529" y="3057287"/>
                  <a:ext cx="1290161" cy="1228725"/>
                </a:xfrm>
                <a:prstGeom prst="pentagon">
                  <a:avLst/>
                </a:prstGeom>
                <a:noFill/>
                <a:ln w="28575">
                  <a:solidFill>
                    <a:srgbClr val="1D658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/>
                  <a:endParaRPr lang="zh-CN" altLang="en-US" sz="1350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cxnSp>
              <p:nvCxnSpPr>
                <p:cNvPr id="19" name="直接连接符 18"/>
                <p:cNvCxnSpPr>
                  <a:stCxn id="18" idx="0"/>
                </p:cNvCxnSpPr>
                <p:nvPr userDrawn="1">
                  <p:custDataLst>
                    <p:tags r:id="rId11"/>
                  </p:custDataLst>
                </p:nvPr>
              </p:nvCxnSpPr>
              <p:spPr>
                <a:xfrm flipH="1">
                  <a:off x="1789609" y="3057287"/>
                  <a:ext cx="1" cy="758428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>
                  <a:stCxn id="18" idx="1"/>
                </p:cNvCxnSpPr>
                <p:nvPr userDrawn="1">
                  <p:custDataLst>
                    <p:tags r:id="rId12"/>
                  </p:custDataLst>
                </p:nvPr>
              </p:nvCxnSpPr>
              <p:spPr>
                <a:xfrm>
                  <a:off x="1144530" y="3526617"/>
                  <a:ext cx="645079" cy="289098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>
                  <a:endCxn id="18" idx="5"/>
                </p:cNvCxnSpPr>
                <p:nvPr userDrawn="1">
                  <p:custDataLst>
                    <p:tags r:id="rId13"/>
                  </p:custDataLst>
                </p:nvPr>
              </p:nvCxnSpPr>
              <p:spPr>
                <a:xfrm flipV="1">
                  <a:off x="1789609" y="3526617"/>
                  <a:ext cx="645080" cy="311323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>
                  <a:endCxn id="18" idx="3"/>
                </p:cNvCxnSpPr>
                <p:nvPr userDrawn="1">
                  <p:custDataLst>
                    <p:tags r:id="rId14"/>
                  </p:custDataLst>
                </p:nvPr>
              </p:nvCxnSpPr>
              <p:spPr>
                <a:xfrm>
                  <a:off x="1789609" y="3815715"/>
                  <a:ext cx="1" cy="470297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文本框 22"/>
              <p:cNvSpPr txBox="1"/>
              <p:nvPr userDrawn="1">
                <p:custDataLst>
                  <p:tags r:id="rId15"/>
                </p:custDataLst>
              </p:nvPr>
            </p:nvSpPr>
            <p:spPr>
              <a:xfrm rot="20471546">
                <a:off x="10025550" y="6127070"/>
                <a:ext cx="946093" cy="369332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961200" y="1041000"/>
            <a:ext cx="7219800" cy="603000"/>
          </a:xfrm>
        </p:spPr>
        <p:txBody>
          <a:bodyPr wrap="square" anchor="ctr">
            <a:normAutofit/>
          </a:bodyPr>
          <a:lstStyle>
            <a:lvl1pPr>
              <a:defRPr sz="26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960835" y="1803000"/>
            <a:ext cx="7219950" cy="2871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6457950" y="5291528"/>
            <a:ext cx="2025000" cy="264000"/>
          </a:xfrm>
        </p:spPr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572187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bg1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26980" y="4574182"/>
            <a:ext cx="1843592" cy="1041666"/>
            <a:chOff x="169306" y="5489018"/>
            <a:chExt cx="2458122" cy="1249999"/>
          </a:xfrm>
        </p:grpSpPr>
        <p:sp>
          <p:nvSpPr>
            <p:cNvPr id="10" name="文本框 9"/>
            <p:cNvSpPr txBox="1"/>
            <p:nvPr userDrawn="1">
              <p:custDataLst>
                <p:tags r:id="rId4"/>
              </p:custDataLst>
            </p:nvPr>
          </p:nvSpPr>
          <p:spPr>
            <a:xfrm rot="20361026">
              <a:off x="1681335" y="6304601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169306" y="5489018"/>
              <a:ext cx="1612665" cy="1249999"/>
              <a:chOff x="10534650" y="5400676"/>
              <a:chExt cx="1042163" cy="807794"/>
            </a:xfrm>
          </p:grpSpPr>
          <p:cxnSp>
            <p:nvCxnSpPr>
              <p:cNvPr id="19" name="直接箭头连接符 18"/>
              <p:cNvCxnSpPr/>
              <p:nvPr userDrawn="1">
                <p:custDataLst>
                  <p:tags r:id="rId5"/>
                </p:custDataLst>
              </p:nvPr>
            </p:nvCxnSpPr>
            <p:spPr>
              <a:xfrm flipV="1">
                <a:off x="10534650" y="5400676"/>
                <a:ext cx="228600" cy="795337"/>
              </a:xfrm>
              <a:prstGeom prst="straightConnector1">
                <a:avLst/>
              </a:prstGeom>
              <a:ln w="28575"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 userDrawn="1">
                <p:custDataLst>
                  <p:tags r:id="rId6"/>
                </p:custDataLst>
              </p:nvPr>
            </p:nvCxnSpPr>
            <p:spPr>
              <a:xfrm flipV="1">
                <a:off x="10534650" y="6116721"/>
                <a:ext cx="647700" cy="76911"/>
              </a:xfrm>
              <a:prstGeom prst="straightConnector1">
                <a:avLst/>
              </a:prstGeom>
              <a:ln w="28575"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 userDrawn="1">
                <p:custDataLst>
                  <p:tags r:id="rId7"/>
                </p:custDataLst>
              </p:nvPr>
            </p:nvSpPr>
            <p:spPr>
              <a:xfrm>
                <a:off x="10534650" y="5969795"/>
                <a:ext cx="202211" cy="238675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70000"/>
              </a:bodyPr>
              <a:lstStyle/>
              <a:p>
                <a:r>
                  <a:rPr lang="en-US" altLang="zh-CN" sz="135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135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文本框 21"/>
              <p:cNvSpPr txBox="1"/>
              <p:nvPr userDrawn="1">
                <p:custDataLst>
                  <p:tags r:id="rId8"/>
                </p:custDataLst>
              </p:nvPr>
            </p:nvSpPr>
            <p:spPr>
              <a:xfrm rot="2545674">
                <a:off x="10672249" y="5657716"/>
                <a:ext cx="904564" cy="198896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0000"/>
              </a:bodyPr>
              <a:lstStyle/>
              <a:p>
                <a:r>
                  <a:rPr lang="en-US" altLang="zh-CN" sz="10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10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6" name="文本框 15"/>
            <p:cNvSpPr txBox="1"/>
            <p:nvPr userDrawn="1">
              <p:custDataLst>
                <p:tags r:id="rId9"/>
              </p:custDataLst>
            </p:nvPr>
          </p:nvSpPr>
          <p:spPr>
            <a:xfrm rot="793850">
              <a:off x="1216014" y="5641212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37400" y="642000"/>
            <a:ext cx="2970000" cy="735000"/>
          </a:xfrm>
        </p:spPr>
        <p:txBody>
          <a:bodyPr wrap="square" anchor="ctr">
            <a:normAutofit/>
          </a:bodyPr>
          <a:lstStyle>
            <a:lvl1pPr>
              <a:defRPr sz="3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40100" y="1470000"/>
            <a:ext cx="2967300" cy="3411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3825900" y="641615"/>
            <a:ext cx="4860000" cy="42399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220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05134" y="127564"/>
            <a:ext cx="1328561" cy="631011"/>
            <a:chOff x="140179" y="153077"/>
            <a:chExt cx="1771415" cy="757213"/>
          </a:xfrm>
        </p:grpSpPr>
        <p:sp>
          <p:nvSpPr>
            <p:cNvPr id="17" name="文本框 16"/>
            <p:cNvSpPr txBox="1"/>
            <p:nvPr userDrawn="1">
              <p:custDataLst>
                <p:tags r:id="rId4"/>
              </p:custDataLst>
            </p:nvPr>
          </p:nvSpPr>
          <p:spPr>
            <a:xfrm rot="778574">
              <a:off x="965501" y="271201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 rot="1918594">
              <a:off x="140179" y="153077"/>
              <a:ext cx="795074" cy="757213"/>
              <a:chOff x="1144529" y="3057287"/>
              <a:chExt cx="1290161" cy="1228725"/>
            </a:xfrm>
          </p:grpSpPr>
          <p:sp>
            <p:nvSpPr>
              <p:cNvPr id="19" name="等腰三角形 18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 fontScale="25000" lnSpcReduction="20000"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五边形 19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21" name="直接连接符 20"/>
              <p:cNvCxnSpPr>
                <a:stCxn id="20" idx="0"/>
              </p:cNvCxnSpPr>
              <p:nvPr userDrawn="1">
                <p:custDataLst>
                  <p:tags r:id="rId7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20" idx="1"/>
              </p:cNvCxnSpPr>
              <p:nvPr userDrawn="1">
                <p:custDataLst>
                  <p:tags r:id="rId8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20" idx="5"/>
              </p:cNvCxnSpPr>
              <p:nvPr userDrawn="1">
                <p:custDataLst>
                  <p:tags r:id="rId9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endCxn id="20" idx="3"/>
              </p:cNvCxnSpPr>
              <p:nvPr userDrawn="1">
                <p:custDataLst>
                  <p:tags r:id="rId10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1"/>
            </p:custDataLst>
          </p:nvPr>
        </p:nvSpPr>
        <p:spPr>
          <a:xfrm>
            <a:off x="459000" y="651000"/>
            <a:ext cx="8232300" cy="522000"/>
          </a:xfrm>
        </p:spPr>
        <p:txBody>
          <a:bodyPr wrap="square" anchor="ctr">
            <a:normAutofit/>
          </a:bodyPr>
          <a:lstStyle>
            <a:lvl1pPr algn="ctr">
              <a:defRPr sz="3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5"/>
            </p:custDataLst>
          </p:nvPr>
        </p:nvSpPr>
        <p:spPr>
          <a:xfrm>
            <a:off x="459000" y="1383000"/>
            <a:ext cx="8231981" cy="690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6"/>
            </p:custDataLst>
          </p:nvPr>
        </p:nvSpPr>
        <p:spPr>
          <a:xfrm>
            <a:off x="459581" y="2340000"/>
            <a:ext cx="8224200" cy="2859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4191001"/>
            <a:ext cx="9144000" cy="15239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7543307" y="4808238"/>
            <a:ext cx="1606949" cy="768408"/>
            <a:chOff x="10057743" y="5769886"/>
            <a:chExt cx="2142598" cy="92209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981728" y="5769886"/>
              <a:ext cx="1218613" cy="922090"/>
              <a:chOff x="10534650" y="5400676"/>
              <a:chExt cx="1075099" cy="813496"/>
            </a:xfrm>
          </p:grpSpPr>
          <p:cxnSp>
            <p:nvCxnSpPr>
              <p:cNvPr id="13" name="直接箭头连接符 12"/>
              <p:cNvCxnSpPr/>
              <p:nvPr userDrawn="1">
                <p:custDataLst>
                  <p:tags r:id="rId4"/>
                </p:custDataLst>
              </p:nvPr>
            </p:nvCxnSpPr>
            <p:spPr>
              <a:xfrm flipV="1">
                <a:off x="10534650" y="5400676"/>
                <a:ext cx="228600" cy="79533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 userDrawn="1">
                <p:custDataLst>
                  <p:tags r:id="rId5"/>
                </p:custDataLst>
              </p:nvPr>
            </p:nvCxnSpPr>
            <p:spPr>
              <a:xfrm flipV="1">
                <a:off x="10534650" y="6116721"/>
                <a:ext cx="647700" cy="76911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 userDrawn="1">
                <p:custDataLst>
                  <p:tags r:id="rId6"/>
                </p:custDataLst>
              </p:nvPr>
            </p:nvSpPr>
            <p:spPr>
              <a:xfrm>
                <a:off x="10534650" y="5969795"/>
                <a:ext cx="237873" cy="244377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40000"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文本框 15"/>
              <p:cNvSpPr txBox="1"/>
              <p:nvPr userDrawn="1">
                <p:custDataLst>
                  <p:tags r:id="rId7"/>
                </p:custDataLst>
              </p:nvPr>
            </p:nvSpPr>
            <p:spPr>
              <a:xfrm rot="2545674">
                <a:off x="10639311" y="5645156"/>
                <a:ext cx="970438" cy="224012"/>
              </a:xfrm>
              <a:prstGeom prst="rect">
                <a:avLst/>
              </a:prstGeom>
              <a:noFill/>
            </p:spPr>
            <p:txBody>
              <a:bodyPr wrap="square" rtlCol="0">
                <a:normAutofit fontScale="90000"/>
              </a:bodyPr>
              <a:lstStyle/>
              <a:p>
                <a:r>
                  <a:rPr lang="en-US" altLang="zh-CN" sz="79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7" name="文本框 16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10057743" y="6158466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53600" y="558000"/>
            <a:ext cx="8232300" cy="471000"/>
          </a:xfrm>
        </p:spPr>
        <p:txBody>
          <a:bodyPr wrap="square" anchor="ctr">
            <a:normAutofit/>
          </a:bodyPr>
          <a:lstStyle>
            <a:lvl1pPr algn="ctr">
              <a:defRPr sz="26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453628" y="1401000"/>
            <a:ext cx="8243100" cy="2676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445500" y="4317000"/>
            <a:ext cx="8251200" cy="843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7641107" y="4964106"/>
            <a:ext cx="1242147" cy="631011"/>
            <a:chOff x="10188142" y="5956927"/>
            <a:chExt cx="1656196" cy="757213"/>
          </a:xfrm>
        </p:grpSpPr>
        <p:sp>
          <p:nvSpPr>
            <p:cNvPr id="14" name="文本框 13"/>
            <p:cNvSpPr txBox="1"/>
            <p:nvPr userDrawn="1">
              <p:custDataLst>
                <p:tags r:id="rId3"/>
              </p:custDataLst>
            </p:nvPr>
          </p:nvSpPr>
          <p:spPr>
            <a:xfrm rot="20821426" flipH="1">
              <a:off x="10188142" y="6075052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 rot="19681406" flipH="1">
              <a:off x="11049264" y="5956927"/>
              <a:ext cx="795074" cy="757213"/>
              <a:chOff x="1144529" y="3057287"/>
              <a:chExt cx="1290161" cy="1228725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 fontScale="25000" lnSpcReduction="20000"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五边形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8" name="直接连接符 17"/>
              <p:cNvCxnSpPr>
                <a:stCxn id="17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endCxn id="17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7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34700" y="198000"/>
            <a:ext cx="8278200" cy="36830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434700" y="1386000"/>
            <a:ext cx="4006800" cy="2412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4681800" y="1386000"/>
            <a:ext cx="4025700" cy="2412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429300" y="4014000"/>
            <a:ext cx="4006800" cy="651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4689900" y="4011000"/>
            <a:ext cx="4025700" cy="6510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99353"/>
            <a:ext cx="9144000" cy="411629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sz="135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-643933" y="2141848"/>
            <a:ext cx="10431713" cy="1474282"/>
            <a:chOff x="-856672" y="2570218"/>
            <a:chExt cx="13908951" cy="1769138"/>
          </a:xfrm>
        </p:grpSpPr>
        <p:sp>
          <p:nvSpPr>
            <p:cNvPr id="12" name="文本框 11"/>
            <p:cNvSpPr txBox="1"/>
            <p:nvPr userDrawn="1">
              <p:custDataLst>
                <p:tags r:id="rId4"/>
              </p:custDataLst>
            </p:nvPr>
          </p:nvSpPr>
          <p:spPr>
            <a:xfrm rot="1620114">
              <a:off x="89377" y="2570218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8" name="组合 7"/>
            <p:cNvGrpSpPr/>
            <p:nvPr userDrawn="1"/>
          </p:nvGrpSpPr>
          <p:grpSpPr>
            <a:xfrm rot="19205951">
              <a:off x="-856672" y="2707600"/>
              <a:ext cx="1713344" cy="1631756"/>
              <a:chOff x="-720963" y="2707599"/>
              <a:chExt cx="1713344" cy="1631756"/>
            </a:xfrm>
          </p:grpSpPr>
          <p:sp>
            <p:nvSpPr>
              <p:cNvPr id="16" name="五边形 15"/>
              <p:cNvSpPr/>
              <p:nvPr userDrawn="1">
                <p:custDataLst>
                  <p:tags r:id="rId5"/>
                </p:custDataLst>
              </p:nvPr>
            </p:nvSpPr>
            <p:spPr>
              <a:xfrm rot="1918594">
                <a:off x="-720963" y="2707599"/>
                <a:ext cx="1713344" cy="1631756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6" name="组合 5"/>
              <p:cNvGrpSpPr/>
              <p:nvPr userDrawn="1"/>
            </p:nvGrpSpPr>
            <p:grpSpPr>
              <a:xfrm>
                <a:off x="-649932" y="2831396"/>
                <a:ext cx="1614322" cy="1428608"/>
                <a:chOff x="-649932" y="2831396"/>
                <a:chExt cx="1614322" cy="1428608"/>
              </a:xfrm>
            </p:grpSpPr>
            <p:sp>
              <p:nvSpPr>
                <p:cNvPr id="15" name="等腰三角形 14"/>
                <p:cNvSpPr/>
                <p:nvPr userDrawn="1">
                  <p:custDataLst>
                    <p:tags r:id="rId6"/>
                  </p:custDataLst>
                </p:nvPr>
              </p:nvSpPr>
              <p:spPr>
                <a:xfrm rot="1918594">
                  <a:off x="-649932" y="3579580"/>
                  <a:ext cx="1064983" cy="680424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 fontScale="97500" lnSpcReduction="10000"/>
                </a:bodyPr>
                <a:lstStyle/>
                <a:p>
                  <a:pPr algn="ctr"/>
                  <a:endParaRPr lang="zh-CN" altLang="en-US" sz="1350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cxnSp>
              <p:nvCxnSpPr>
                <p:cNvPr id="17" name="直接连接符 16"/>
                <p:cNvCxnSpPr>
                  <a:stCxn id="16" idx="0"/>
                </p:cNvCxnSpPr>
                <p:nvPr userDrawn="1">
                  <p:custDataLst>
                    <p:tags r:id="rId7"/>
                  </p:custDataLst>
                </p:nvPr>
              </p:nvCxnSpPr>
              <p:spPr>
                <a:xfrm flipH="1">
                  <a:off x="72133" y="2831396"/>
                  <a:ext cx="495642" cy="770797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>
                  <a:stCxn id="16" idx="1"/>
                </p:cNvCxnSpPr>
                <p:nvPr userDrawn="1">
                  <p:custDataLst>
                    <p:tags r:id="rId8"/>
                  </p:custDataLst>
                </p:nvPr>
              </p:nvCxnSpPr>
              <p:spPr>
                <a:xfrm>
                  <a:off x="-488976" y="2906429"/>
                  <a:ext cx="561108" cy="695765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>
                  <a:endCxn id="16" idx="5"/>
                </p:cNvCxnSpPr>
                <p:nvPr userDrawn="1">
                  <p:custDataLst>
                    <p:tags r:id="rId9"/>
                  </p:custDataLst>
                </p:nvPr>
              </p:nvCxnSpPr>
              <p:spPr>
                <a:xfrm>
                  <a:off x="64878" y="3613812"/>
                  <a:ext cx="899512" cy="199955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>
                  <a:endCxn id="16" idx="3"/>
                </p:cNvCxnSpPr>
                <p:nvPr userDrawn="1">
                  <p:custDataLst>
                    <p:tags r:id="rId10"/>
                  </p:custDataLst>
                </p:nvPr>
              </p:nvCxnSpPr>
              <p:spPr>
                <a:xfrm flipH="1">
                  <a:off x="-296357" y="3602194"/>
                  <a:ext cx="368490" cy="613364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组合 20"/>
            <p:cNvGrpSpPr/>
            <p:nvPr userDrawn="1"/>
          </p:nvGrpSpPr>
          <p:grpSpPr>
            <a:xfrm rot="2394049" flipH="1">
              <a:off x="11338935" y="2707600"/>
              <a:ext cx="1713344" cy="1631756"/>
              <a:chOff x="-720963" y="2707599"/>
              <a:chExt cx="1713344" cy="1631756"/>
            </a:xfrm>
          </p:grpSpPr>
          <p:sp>
            <p:nvSpPr>
              <p:cNvPr id="22" name="五边形 21"/>
              <p:cNvSpPr/>
              <p:nvPr userDrawn="1">
                <p:custDataLst>
                  <p:tags r:id="rId11"/>
                </p:custDataLst>
              </p:nvPr>
            </p:nvSpPr>
            <p:spPr>
              <a:xfrm rot="1918594">
                <a:off x="-720963" y="2707599"/>
                <a:ext cx="1713344" cy="1631756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grpSp>
            <p:nvGrpSpPr>
              <p:cNvPr id="23" name="组合 22"/>
              <p:cNvGrpSpPr/>
              <p:nvPr userDrawn="1"/>
            </p:nvGrpSpPr>
            <p:grpSpPr>
              <a:xfrm>
                <a:off x="-649932" y="2831396"/>
                <a:ext cx="1614322" cy="1428608"/>
                <a:chOff x="-649932" y="2831396"/>
                <a:chExt cx="1614322" cy="1428608"/>
              </a:xfrm>
            </p:grpSpPr>
            <p:sp>
              <p:nvSpPr>
                <p:cNvPr id="24" name="等腰三角形 23"/>
                <p:cNvSpPr/>
                <p:nvPr userDrawn="1">
                  <p:custDataLst>
                    <p:tags r:id="rId12"/>
                  </p:custDataLst>
                </p:nvPr>
              </p:nvSpPr>
              <p:spPr>
                <a:xfrm rot="1918594">
                  <a:off x="-649932" y="3579580"/>
                  <a:ext cx="1064983" cy="680424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 fontScale="97500" lnSpcReduction="10000"/>
                </a:bodyPr>
                <a:lstStyle/>
                <a:p>
                  <a:pPr algn="ctr"/>
                  <a:endParaRPr lang="zh-CN" altLang="en-US" sz="1350" baseline="0">
                    <a:latin typeface="Arial" panose="020B0604020202020204" pitchFamily="34" charset="0"/>
                    <a:ea typeface="幼圆" panose="02010509060101010101" pitchFamily="49" charset="-122"/>
                  </a:endParaRPr>
                </a:p>
              </p:txBody>
            </p:sp>
            <p:cxnSp>
              <p:nvCxnSpPr>
                <p:cNvPr id="25" name="直接连接符 24"/>
                <p:cNvCxnSpPr>
                  <a:stCxn id="22" idx="0"/>
                </p:cNvCxnSpPr>
                <p:nvPr userDrawn="1">
                  <p:custDataLst>
                    <p:tags r:id="rId13"/>
                  </p:custDataLst>
                </p:nvPr>
              </p:nvCxnSpPr>
              <p:spPr>
                <a:xfrm flipH="1">
                  <a:off x="72133" y="2831396"/>
                  <a:ext cx="495642" cy="770797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>
                  <a:stCxn id="22" idx="1"/>
                </p:cNvCxnSpPr>
                <p:nvPr userDrawn="1">
                  <p:custDataLst>
                    <p:tags r:id="rId14"/>
                  </p:custDataLst>
                </p:nvPr>
              </p:nvCxnSpPr>
              <p:spPr>
                <a:xfrm>
                  <a:off x="-488976" y="2906429"/>
                  <a:ext cx="561108" cy="695765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>
                  <a:endCxn id="22" idx="5"/>
                </p:cNvCxnSpPr>
                <p:nvPr userDrawn="1">
                  <p:custDataLst>
                    <p:tags r:id="rId15"/>
                  </p:custDataLst>
                </p:nvPr>
              </p:nvCxnSpPr>
              <p:spPr>
                <a:xfrm>
                  <a:off x="64878" y="3613812"/>
                  <a:ext cx="899512" cy="199955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>
                  <a:endCxn id="22" idx="3"/>
                </p:cNvCxnSpPr>
                <p:nvPr userDrawn="1">
                  <p:custDataLst>
                    <p:tags r:id="rId16"/>
                  </p:custDataLst>
                </p:nvPr>
              </p:nvCxnSpPr>
              <p:spPr>
                <a:xfrm flipH="1">
                  <a:off x="-296357" y="3602194"/>
                  <a:ext cx="368490" cy="613364"/>
                </a:xfrm>
                <a:prstGeom prst="line">
                  <a:avLst/>
                </a:prstGeom>
                <a:ln w="28575">
                  <a:solidFill>
                    <a:srgbClr val="1D658B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文本框 28"/>
            <p:cNvSpPr txBox="1"/>
            <p:nvPr userDrawn="1">
              <p:custDataLst>
                <p:tags r:id="rId17"/>
              </p:custDataLst>
            </p:nvPr>
          </p:nvSpPr>
          <p:spPr>
            <a:xfrm rot="19888953">
              <a:off x="11166521" y="2596084"/>
              <a:ext cx="946093" cy="369332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r>
                <a:rPr lang="en-US" altLang="zh-CN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1142100" y="1116000"/>
            <a:ext cx="6858000" cy="1989000"/>
          </a:xfrm>
        </p:spPr>
        <p:txBody>
          <a:bodyPr wrap="square" anchor="b">
            <a:normAutofit/>
          </a:bodyPr>
          <a:lstStyle>
            <a:lvl1pPr algn="ctr">
              <a:defRPr sz="5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2"/>
            </p:custDataLst>
          </p:nvPr>
        </p:nvSpPr>
        <p:spPr>
          <a:xfrm>
            <a:off x="1141810" y="3219000"/>
            <a:ext cx="6858000" cy="1380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9" name="文本框 8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7" name="等腰三角形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五边形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9" name="直接连接符 18"/>
              <p:cNvCxnSpPr>
                <a:stCxn id="18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8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endCxn id="18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2" name="直接箭头连接符 11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文本框 15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02412" y="369362"/>
            <a:ext cx="8139178" cy="3683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6"/>
            </p:custDataLst>
          </p:nvPr>
        </p:nvSpPr>
        <p:spPr>
          <a:xfrm>
            <a:off x="502448" y="793757"/>
            <a:ext cx="3962432" cy="4490756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7"/>
            </p:custDataLst>
          </p:nvPr>
        </p:nvSpPr>
        <p:spPr>
          <a:xfrm>
            <a:off x="4679158" y="793757"/>
            <a:ext cx="3962432" cy="4490756"/>
          </a:xfrm>
        </p:spPr>
        <p:txBody>
          <a:bodyPr lIns="90170" tIns="46990" rIns="90170" bIns="4699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11" name="文本框 10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9" name="等腰三角形 1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五边形 19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21" name="直接连接符 20"/>
              <p:cNvCxnSpPr>
                <a:stCxn id="20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stCxn id="20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>
                <a:endCxn id="20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>
                <a:endCxn id="20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4" name="直接箭头连接符 13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文本框 16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文本框 17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02412" y="369362"/>
            <a:ext cx="8139178" cy="3683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6"/>
            </p:custDataLst>
          </p:nvPr>
        </p:nvSpPr>
        <p:spPr>
          <a:xfrm>
            <a:off x="502448" y="793757"/>
            <a:ext cx="3962432" cy="3175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7"/>
            </p:custDataLst>
          </p:nvPr>
        </p:nvSpPr>
        <p:spPr>
          <a:xfrm>
            <a:off x="502444" y="1172104"/>
            <a:ext cx="3962400" cy="4112293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8"/>
            </p:custDataLst>
          </p:nvPr>
        </p:nvSpPr>
        <p:spPr>
          <a:xfrm>
            <a:off x="4676813" y="793757"/>
            <a:ext cx="3962432" cy="3175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9"/>
            </p:custDataLst>
          </p:nvPr>
        </p:nvSpPr>
        <p:spPr>
          <a:xfrm>
            <a:off x="4676813" y="1172104"/>
            <a:ext cx="3962432" cy="4112293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7" name="文本框 6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8" name="组合 7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5" name="等腰三角形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五边形 15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7" name="直接连接符 16"/>
              <p:cNvCxnSpPr>
                <a:stCxn id="16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6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endCxn id="16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endCxn id="16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0" name="直接箭头连接符 9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文本框 11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3" name="文本框 12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文本框 13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9" name="文本框 8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7" name="等腰三角形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五边形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9" name="直接连接符 18"/>
              <p:cNvCxnSpPr>
                <a:stCxn id="18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8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>
                <a:endCxn id="18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2" name="直接箭头连接符 11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文本框 13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文本框 15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02448" y="369362"/>
            <a:ext cx="8139178" cy="3683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6"/>
            </p:custDataLst>
          </p:nvPr>
        </p:nvSpPr>
        <p:spPr>
          <a:xfrm>
            <a:off x="502448" y="793757"/>
            <a:ext cx="3962432" cy="4490756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7"/>
            </p:custDataLst>
          </p:nvPr>
        </p:nvSpPr>
        <p:spPr>
          <a:xfrm>
            <a:off x="4679194" y="793757"/>
            <a:ext cx="3962432" cy="4490756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35285" y="-19154"/>
            <a:ext cx="9118414" cy="5675484"/>
            <a:chOff x="47047" y="-22985"/>
            <a:chExt cx="12157885" cy="6810581"/>
          </a:xfrm>
        </p:grpSpPr>
        <p:sp>
          <p:nvSpPr>
            <p:cNvPr id="8" name="文本框 7"/>
            <p:cNvSpPr txBox="1"/>
            <p:nvPr userDrawn="1">
              <p:custDataLst>
                <p:tags r:id="rId3"/>
              </p:custDataLst>
            </p:nvPr>
          </p:nvSpPr>
          <p:spPr>
            <a:xfrm rot="778574">
              <a:off x="508946" y="-22985"/>
              <a:ext cx="998220" cy="358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rPr>
                <a:t>x(2π-6)</a:t>
              </a:r>
              <a:endParaRPr lang="zh-CN" altLang="en-US" sz="1350" baseline="0" dirty="0">
                <a:solidFill>
                  <a:srgbClr val="1D658B"/>
                </a:solidFill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rot="1918594">
              <a:off x="47047" y="50247"/>
              <a:ext cx="529481" cy="504267"/>
              <a:chOff x="1144529" y="3057287"/>
              <a:chExt cx="1290161" cy="1228725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88269" y="3823654"/>
                <a:ext cx="802475" cy="446405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五边形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144529" y="3057287"/>
                <a:ext cx="1290161" cy="1228725"/>
              </a:xfrm>
              <a:prstGeom prst="pentagon">
                <a:avLst/>
              </a:prstGeom>
              <a:noFill/>
              <a:ln w="28575">
                <a:solidFill>
                  <a:srgbClr val="1D6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cxnSp>
            <p:nvCxnSpPr>
              <p:cNvPr id="18" name="直接连接符 17"/>
              <p:cNvCxnSpPr>
                <a:stCxn id="17" idx="0"/>
              </p:cNvCxnSpPr>
              <p:nvPr userDrawn="1">
                <p:custDataLst>
                  <p:tags r:id="rId6"/>
                </p:custDataLst>
              </p:nvPr>
            </p:nvCxnSpPr>
            <p:spPr>
              <a:xfrm flipH="1">
                <a:off x="1789609" y="3057287"/>
                <a:ext cx="1" cy="75842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1"/>
              </p:cNvCxnSpPr>
              <p:nvPr userDrawn="1">
                <p:custDataLst>
                  <p:tags r:id="rId7"/>
                </p:custDataLst>
              </p:nvPr>
            </p:nvCxnSpPr>
            <p:spPr>
              <a:xfrm>
                <a:off x="1144530" y="3526617"/>
                <a:ext cx="645079" cy="289098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endCxn id="17" idx="5"/>
              </p:cNvCxnSpPr>
              <p:nvPr userDrawn="1">
                <p:custDataLst>
                  <p:tags r:id="rId8"/>
                </p:custDataLst>
              </p:nvPr>
            </p:nvCxnSpPr>
            <p:spPr>
              <a:xfrm flipV="1">
                <a:off x="1789609" y="3526617"/>
                <a:ext cx="645080" cy="311323"/>
              </a:xfrm>
              <a:prstGeom prst="line">
                <a:avLst/>
              </a:prstGeom>
              <a:ln w="28575">
                <a:solidFill>
                  <a:srgbClr val="1D65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>
                <a:endCxn id="17" idx="3"/>
              </p:cNvCxnSpPr>
              <p:nvPr userDrawn="1">
                <p:custDataLst>
                  <p:tags r:id="rId9"/>
                </p:custDataLst>
              </p:nvPr>
            </p:nvCxnSpPr>
            <p:spPr>
              <a:xfrm>
                <a:off x="1789609" y="3815715"/>
                <a:ext cx="1" cy="470297"/>
              </a:xfrm>
              <a:prstGeom prst="line">
                <a:avLst/>
              </a:prstGeom>
              <a:ln w="28575">
                <a:solidFill>
                  <a:srgbClr val="1D658B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 userDrawn="1"/>
          </p:nvGrpSpPr>
          <p:grpSpPr>
            <a:xfrm>
              <a:off x="10252126" y="6228869"/>
              <a:ext cx="1952806" cy="558727"/>
              <a:chOff x="10252126" y="6107906"/>
              <a:chExt cx="1952806" cy="558727"/>
            </a:xfrm>
          </p:grpSpPr>
          <p:cxnSp>
            <p:nvCxnSpPr>
              <p:cNvPr id="11" name="直接箭头连接符 10"/>
              <p:cNvCxnSpPr/>
              <p:nvPr userDrawn="1">
                <p:custDataLst>
                  <p:tags r:id="rId10"/>
                </p:custDataLst>
              </p:nvPr>
            </p:nvCxnSpPr>
            <p:spPr>
              <a:xfrm flipV="1">
                <a:off x="10853299" y="6107906"/>
                <a:ext cx="381439" cy="558727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 userDrawn="1">
                <p:custDataLst>
                  <p:tags r:id="rId11"/>
                </p:custDataLst>
              </p:nvPr>
            </p:nvCxnSpPr>
            <p:spPr>
              <a:xfrm flipV="1">
                <a:off x="10853299" y="6562697"/>
                <a:ext cx="639633" cy="100760"/>
              </a:xfrm>
              <a:prstGeom prst="straightConnector1">
                <a:avLst/>
              </a:prstGeom>
              <a:ln>
                <a:solidFill>
                  <a:srgbClr val="1D658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/>
              <p:cNvSpPr txBox="1"/>
              <p:nvPr userDrawn="1">
                <p:custDataLst>
                  <p:tags r:id="rId12"/>
                </p:custDataLst>
              </p:nvPr>
            </p:nvSpPr>
            <p:spPr>
              <a:xfrm>
                <a:off x="10853299" y="6364571"/>
                <a:ext cx="328507" cy="27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i="1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0</a:t>
                </a:r>
                <a:endParaRPr lang="zh-CN" altLang="en-US" sz="900" i="1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4" name="文本框 13"/>
              <p:cNvSpPr txBox="1"/>
              <p:nvPr userDrawn="1">
                <p:custDataLst>
                  <p:tags r:id="rId13"/>
                </p:custDataLst>
              </p:nvPr>
            </p:nvSpPr>
            <p:spPr>
              <a:xfrm rot="2545674">
                <a:off x="11055159" y="6214457"/>
                <a:ext cx="1149773" cy="25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90" baseline="0" dirty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A+B+C+D=360</a:t>
                </a:r>
                <a:endParaRPr lang="zh-CN" altLang="en-US" sz="790" baseline="0" dirty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15" name="文本框 14"/>
              <p:cNvSpPr txBox="1"/>
              <p:nvPr userDrawn="1">
                <p:custDataLst>
                  <p:tags r:id="rId14"/>
                </p:custDataLst>
              </p:nvPr>
            </p:nvSpPr>
            <p:spPr>
              <a:xfrm rot="20471546">
                <a:off x="10252126" y="6111001"/>
                <a:ext cx="998220" cy="358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baseline="0">
                    <a:solidFill>
                      <a:srgbClr val="1D658B"/>
                    </a:solidFill>
                    <a:latin typeface="Arial" panose="020B0604020202020204" pitchFamily="34" charset="0"/>
                    <a:ea typeface="幼圆" panose="02010509060101010101" pitchFamily="49" charset="-122"/>
                  </a:rPr>
                  <a:t>x(2π-6)</a:t>
                </a:r>
                <a:endParaRPr lang="zh-CN" altLang="en-US" sz="1350" baseline="0">
                  <a:solidFill>
                    <a:srgbClr val="1D658B"/>
                  </a:solidFill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5"/>
            </p:custDataLst>
          </p:nvPr>
        </p:nvSpPr>
        <p:spPr>
          <a:xfrm>
            <a:off x="7928351" y="793757"/>
            <a:ext cx="713238" cy="4490756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6"/>
            </p:custDataLst>
          </p:nvPr>
        </p:nvSpPr>
        <p:spPr>
          <a:xfrm>
            <a:off x="502444" y="793750"/>
            <a:ext cx="7371076" cy="4490756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77.xml"/><Relationship Id="rId23" Type="http://schemas.openxmlformats.org/officeDocument/2006/relationships/tags" Target="../tags/tag276.xml"/><Relationship Id="rId22" Type="http://schemas.openxmlformats.org/officeDocument/2006/relationships/tags" Target="../tags/tag275.xml"/><Relationship Id="rId21" Type="http://schemas.openxmlformats.org/officeDocument/2006/relationships/tags" Target="../tags/tag274.xml"/><Relationship Id="rId20" Type="http://schemas.openxmlformats.org/officeDocument/2006/relationships/tags" Target="../tags/tag27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72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554.xml"/><Relationship Id="rId23" Type="http://schemas.openxmlformats.org/officeDocument/2006/relationships/tags" Target="../tags/tag553.xml"/><Relationship Id="rId22" Type="http://schemas.openxmlformats.org/officeDocument/2006/relationships/tags" Target="../tags/tag552.xml"/><Relationship Id="rId21" Type="http://schemas.openxmlformats.org/officeDocument/2006/relationships/tags" Target="../tags/tag551.xml"/><Relationship Id="rId20" Type="http://schemas.openxmlformats.org/officeDocument/2006/relationships/tags" Target="../tags/tag550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549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69358"/>
            <a:ext cx="8139178" cy="3683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93757"/>
            <a:ext cx="8139178" cy="4490756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291528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291528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291528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69358"/>
            <a:ext cx="8139178" cy="36830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93757"/>
            <a:ext cx="8139178" cy="4490756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291528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291528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291528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20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3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41120" algn="l"/>
        </a:tabLst>
        <a:defRPr sz="133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3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3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3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6.xml"/><Relationship Id="rId1" Type="http://schemas.openxmlformats.org/officeDocument/2006/relationships/tags" Target="../tags/tag55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6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tags" Target="../tags/tag56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5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8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5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498090" y="1839278"/>
            <a:ext cx="4141946" cy="11985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tx1"/>
                </a:solidFill>
                <a:effectLst/>
                <a:latin typeface="微软雅黑" panose="020B0503020204020204" charset="-122"/>
                <a:cs typeface="Arial" panose="020B0604020202020204" pitchFamily="34" charset="0"/>
                <a:sym typeface="微软雅黑" panose="020B0503020204020204" charset="-122"/>
              </a:rPr>
              <a:t>地球内部结构</a:t>
            </a:r>
            <a:endParaRPr lang="zh-CN" altLang="en-US" sz="3600" dirty="0" smtClean="0">
              <a:solidFill>
                <a:schemeClr val="tx1"/>
              </a:solidFill>
              <a:effectLst/>
              <a:latin typeface="微软雅黑" panose="020B0503020204020204" charset="-122"/>
              <a:cs typeface="Arial" panose="020B0604020202020204" pitchFamily="34" charset="0"/>
              <a:sym typeface="微软雅黑" panose="020B0503020204020204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662045" y="3107690"/>
            <a:ext cx="1637030" cy="377190"/>
          </a:xfrm>
        </p:spPr>
        <p:txBody>
          <a:bodyPr>
            <a:normAutofit fontScale="70000"/>
          </a:bodyPr>
          <a:p>
            <a:r>
              <a:rPr lang="en-US" altLang="zh-CN" dirty="0">
                <a:solidFill>
                  <a:schemeClr val="tx1"/>
                </a:solidFill>
                <a:sym typeface="微软雅黑" panose="020B0503020204020204" charset="-122"/>
              </a:rPr>
              <a:t>3D</a:t>
            </a:r>
            <a:r>
              <a:rPr lang="zh-CN" altLang="en-US" dirty="0">
                <a:solidFill>
                  <a:schemeClr val="tx1"/>
                </a:solidFill>
                <a:sym typeface="微软雅黑" panose="020B0503020204020204" charset="-122"/>
              </a:rPr>
              <a:t>打印创新课堂</a:t>
            </a:r>
            <a:endParaRPr lang="zh-CN" altLang="en-US" dirty="0">
              <a:solidFill>
                <a:schemeClr val="tx1"/>
              </a:solidFill>
              <a:sym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55000"/>
          </a:bodyPr>
          <a:p>
            <a:br>
              <a:rPr lang="en-US" altLang="zh-CN" dirty="0">
                <a:solidFill>
                  <a:schemeClr val="bg1"/>
                </a:solidFill>
                <a:sym typeface="微软雅黑" panose="020B0503020204020204" charset="-122"/>
              </a:rPr>
            </a:b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8485" y="457200"/>
            <a:ext cx="818451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9045" algn="l"/>
              </a:tabLst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将导出的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STL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文件，切片打印。打印颜色可以自由选择，若需要后期上色，可选用浅色的材料进行打印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2360"/>
            <a:ext cx="4061460" cy="4524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70" y="3068955"/>
            <a:ext cx="2295525" cy="2557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305" y="3068955"/>
            <a:ext cx="2346325" cy="2557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670" y="905510"/>
            <a:ext cx="2346325" cy="20802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r="1226"/>
          <a:stretch>
            <a:fillRect/>
          </a:stretch>
        </p:blipFill>
        <p:spPr>
          <a:xfrm>
            <a:off x="6541770" y="906145"/>
            <a:ext cx="2302510" cy="2079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34130" y="2686685"/>
            <a:ext cx="3646805" cy="650240"/>
          </a:xfrm>
        </p:spPr>
        <p:txBody>
          <a:bodyPr>
            <a:normAutofit fontScale="90000"/>
          </a:bodyPr>
          <a:p>
            <a:r>
              <a:rPr lang="zh-CN" altLang="en-US"/>
              <a:t>想一想，你还可以用</a:t>
            </a:r>
            <a:r>
              <a:rPr lang="en-US" altLang="zh-CN"/>
              <a:t>3D</a:t>
            </a:r>
            <a:r>
              <a:rPr lang="zh-CN" altLang="en-US"/>
              <a:t>打印做什么？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再见</a:t>
            </a:r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3796189" y="3179128"/>
            <a:ext cx="1552099" cy="371475"/>
          </a:xfrm>
        </p:spPr>
        <p:txBody>
          <a:bodyPr>
            <a:normAutofit fontScale="80000"/>
          </a:bodyPr>
          <a:lstStyle/>
          <a:p>
            <a:r>
              <a:rPr lang="en-US" altLang="zh-CN"/>
              <a:t>3D</a:t>
            </a:r>
            <a:r>
              <a:rPr lang="zh-CN" altLang="en-US"/>
              <a:t>打印创新课堂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096" y="493043"/>
            <a:ext cx="4572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b="1" dirty="0" smtClean="0"/>
              <a:t>地球</a:t>
            </a:r>
            <a:r>
              <a:rPr lang="zh-CN" altLang="zh-CN" b="1" dirty="0"/>
              <a:t>的内部构造</a:t>
            </a:r>
            <a:endParaRPr lang="zh-CN" altLang="zh-CN" dirty="0"/>
          </a:p>
          <a:p>
            <a:r>
              <a:rPr lang="zh-CN" altLang="zh-CN" dirty="0"/>
              <a:t>地球内部结构与熟鸡蛋比较相似。</a:t>
            </a:r>
            <a:endParaRPr lang="zh-CN" altLang="zh-CN" dirty="0"/>
          </a:p>
        </p:txBody>
      </p:sp>
      <p:pic>
        <p:nvPicPr>
          <p:cNvPr id="3" name="图片 2" descr="earth_00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867" y="1145089"/>
            <a:ext cx="3528392" cy="265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08222" y="1139374"/>
            <a:ext cx="3267690" cy="2659068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67199" y="3949427"/>
          <a:ext cx="6102425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543"/>
                <a:gridCol w="135549"/>
                <a:gridCol w="135549"/>
                <a:gridCol w="2919784"/>
              </a:tblGrid>
              <a:tr h="3240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>
                          <a:effectLst/>
                        </a:rPr>
                        <a:t>地球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>
                          <a:effectLst/>
                        </a:rPr>
                        <a:t>熟鸡蛋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>
                          <a:effectLst/>
                        </a:rPr>
                        <a:t>地壳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>
                          <a:effectLst/>
                        </a:rPr>
                        <a:t>相当于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rowSpan="3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>
                          <a:effectLst/>
                        </a:rPr>
                        <a:t>蛋壳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>
                          <a:effectLst/>
                        </a:rPr>
                        <a:t>地幔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>
                          <a:effectLst/>
                        </a:rPr>
                        <a:t>蛋白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>
                          <a:effectLst/>
                        </a:rPr>
                        <a:t>地核</a:t>
                      </a:r>
                      <a:endParaRPr lang="zh-CN" sz="105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vMerge="1" gridSpan="2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49680" algn="l"/>
                        </a:tabLst>
                      </a:pPr>
                      <a:r>
                        <a:rPr lang="zh-CN" sz="1050" kern="100" dirty="0">
                          <a:effectLst/>
                        </a:rPr>
                        <a:t>蛋黄</a:t>
                      </a:r>
                      <a:endParaRPr lang="zh-CN" sz="105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65" y="1343025"/>
            <a:ext cx="3629025" cy="3028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02200" y="2271395"/>
            <a:ext cx="4065270" cy="189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/>
              <a:t>内容要求：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使用</a:t>
            </a:r>
            <a:r>
              <a:rPr lang="en-US" altLang="zh-CN"/>
              <a:t>3D</a:t>
            </a:r>
            <a:r>
              <a:rPr lang="zh-CN" altLang="en-US"/>
              <a:t>打印技术，设计一个地球内部结构的模型。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5855" y="56822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地球内部构造示意图</a:t>
            </a:r>
            <a:endParaRPr lang="zh-CN" altLang="zh-CN" dirty="0"/>
          </a:p>
        </p:txBody>
      </p:sp>
      <p:pic>
        <p:nvPicPr>
          <p:cNvPr id="5122" name="图片 6146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6"/>
          <a:stretch>
            <a:fillRect/>
          </a:stretch>
        </p:blipFill>
        <p:spPr bwMode="auto">
          <a:xfrm>
            <a:off x="901879" y="1576338"/>
            <a:ext cx="4464496" cy="28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图片 61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75" y="1555916"/>
            <a:ext cx="2880320" cy="29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15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49045" algn="l"/>
              </a:tabLst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1879" y="461658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由内到外：地核</a:t>
            </a:r>
            <a:r>
              <a:rPr lang="en-US" altLang="zh-CN" dirty="0"/>
              <a:t>-</a:t>
            </a:r>
            <a:r>
              <a:rPr lang="zh-CN" altLang="zh-CN" dirty="0"/>
              <a:t>地幔</a:t>
            </a:r>
            <a:r>
              <a:rPr lang="en-US" altLang="zh-CN" dirty="0"/>
              <a:t>-</a:t>
            </a:r>
            <a:r>
              <a:rPr lang="zh-CN" altLang="zh-CN" dirty="0"/>
              <a:t>地壳。由外向内：地壳</a:t>
            </a:r>
            <a:r>
              <a:rPr lang="en-US" altLang="zh-CN" dirty="0"/>
              <a:t>-</a:t>
            </a:r>
            <a:r>
              <a:rPr lang="zh-CN" altLang="zh-CN" dirty="0"/>
              <a:t>地幔</a:t>
            </a:r>
            <a:r>
              <a:rPr lang="en-US" altLang="zh-CN" dirty="0"/>
              <a:t>-</a:t>
            </a:r>
            <a:r>
              <a:rPr lang="zh-CN" altLang="zh-CN" dirty="0"/>
              <a:t>地核。</a:t>
            </a:r>
            <a:endParaRPr lang="zh-CN" altLang="zh-CN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81175" y="126428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r>
              <a:rPr lang="zh-CN" b="0">
                <a:latin typeface="+mn-ea"/>
              </a:rPr>
              <a:t>在设计前，为了作品更还原地球，故将地球的尺寸按比例缩放（如下表）</a:t>
            </a:r>
            <a:endParaRPr lang="zh-CN" altLang="en-US">
              <a:latin typeface="+mn-ea"/>
            </a:endParaRPr>
          </a:p>
        </p:txBody>
      </p:sp>
      <p:graphicFrame>
        <p:nvGraphicFramePr>
          <p:cNvPr id="8" name="表格 7"/>
          <p:cNvGraphicFramePr/>
          <p:nvPr/>
        </p:nvGraphicFramePr>
        <p:xfrm>
          <a:off x="1144905" y="2006600"/>
          <a:ext cx="6352540" cy="2119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7500"/>
                <a:gridCol w="1587500"/>
                <a:gridCol w="1590040"/>
                <a:gridCol w="1587500"/>
              </a:tblGrid>
              <a:tr h="4171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尺寸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地核</a:t>
                      </a:r>
                      <a:endParaRPr lang="en-US" alt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地幔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地</a:t>
                      </a: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壳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半径（km）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3400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6300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6370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（取厚度最大值）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8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直径（km）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6800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12600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12740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7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1,000,000,000：1的作品直径（mm）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68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126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0">
                          <a:latin typeface="+mn-ea"/>
                          <a:cs typeface="宋体" panose="02010600030101010101" pitchFamily="2" charset="-122"/>
                        </a:rPr>
                        <a:t>127.4</a:t>
                      </a:r>
                      <a:endParaRPr lang="en-US" sz="1400" b="0"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470757" y="1775012"/>
            <a:ext cx="6202486" cy="33055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03848" y="1126433"/>
            <a:ext cx="344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打开主界面中的</a:t>
            </a:r>
            <a:r>
              <a:rPr lang="en-US" altLang="zh-CN" dirty="0"/>
              <a:t>3D</a:t>
            </a:r>
            <a:r>
              <a:rPr lang="zh-CN" altLang="zh-CN" dirty="0"/>
              <a:t>魔术师软件。</a:t>
            </a:r>
            <a:endParaRPr lang="zh-CN" altLang="zh-CN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746760"/>
            <a:ext cx="6812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t>根据上方尺寸，将地核设计设计为球，将地幔和地壳设计为半球。</a:t>
            </a:r>
          </a:p>
        </p:txBody>
      </p:sp>
      <p:pic>
        <p:nvPicPr>
          <p:cNvPr id="34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470660" y="1326515"/>
            <a:ext cx="6202680" cy="37134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72335" y="803910"/>
            <a:ext cx="4069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/>
              <a:t>将三个模型的位置进行调整，如下图。</a:t>
            </a:r>
            <a:endParaRPr lang="zh-CN" altLang="en-US"/>
          </a:p>
        </p:txBody>
      </p:sp>
      <p:pic>
        <p:nvPicPr>
          <p:cNvPr id="36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70343" y="1375093"/>
            <a:ext cx="6202800" cy="3304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44930" y="786130"/>
            <a:ext cx="6126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/>
              <a:t>将两个半球各复制一个，使用旋转工具和坐标调整的方法，</a:t>
            </a:r>
            <a:endParaRPr lang="zh-CN" altLang="en-US"/>
          </a:p>
          <a:p>
            <a:pPr algn="ctr"/>
            <a:r>
              <a:rPr lang="zh-CN" altLang="en-US"/>
              <a:t>将其调整至如图样式。</a:t>
            </a:r>
            <a:endParaRPr lang="zh-CN" altLang="en-US"/>
          </a:p>
        </p:txBody>
      </p:sp>
      <p:pic>
        <p:nvPicPr>
          <p:cNvPr id="35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87600" y="1674495"/>
            <a:ext cx="5083810" cy="3304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3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4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5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0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0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5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6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7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8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8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9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9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3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4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5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6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7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7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4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6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5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7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7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8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8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4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5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6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3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5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4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6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6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7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7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8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8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6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7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7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8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8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9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9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0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3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4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5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7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7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02367"/>
  <p:tag name="KSO_WM_TEMPLATE_THUMBS_INDEX" val="1、2、4、5、6、7、13、14、15、16、17、18、19、20、2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3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4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5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6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0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0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2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1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4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5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6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7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8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8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9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9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3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4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3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5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6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7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7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3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4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6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5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7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7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8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8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3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4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5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6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3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5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4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6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6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7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7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8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8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3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4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5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6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7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7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8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8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9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9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0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0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2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3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3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4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4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5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5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7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7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02367"/>
  <p:tag name="KSO_WM_TEMPLATE_THUMBS_INDEX" val="1、2、4、5、6、7、13、14、15、16、17、18、19、20、21"/>
</p:tagLst>
</file>

<file path=ppt/tags/tag55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84_14*a*1"/>
  <p:tag name="KSO_WM_TEMPLATE_CATEGORY" val="custom"/>
  <p:tag name="KSO_WM_TEMPLATE_INDEX" val="20202684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SLIDE_ID" val="custom20202684_14"/>
  <p:tag name="KSO_WM_TEMPLATE_SUBCATEGORY" val="0"/>
  <p:tag name="KSO_WM_SLIDE_TYPE" val="text"/>
  <p:tag name="KSO_WM_SLIDE_SUBTYPE" val="pureTxt"/>
  <p:tag name="KSO_WM_SLIDE_ITEM_CNT" val="0"/>
  <p:tag name="KSO_WM_SLIDE_INDEX" val="14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2367"/>
  <p:tag name="KSO_WM_SLIDE_LAYOUT" val="a_f"/>
  <p:tag name="KSO_WM_SLIDE_LAYOUT_CNT" val="1_1"/>
  <p:tag name="KSO_WM_TEMPLATE_MASTER_TYPE" val="1"/>
  <p:tag name="KSO_WM_TEMPLATE_COLOR_TYPE" val="1"/>
</p:tagLst>
</file>

<file path=ppt/tags/tag557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58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59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61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62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63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64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65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66.xml><?xml version="1.0" encoding="utf-8"?>
<p:tagLst xmlns:p="http://schemas.openxmlformats.org/presentationml/2006/main">
  <p:tag name="KSO_WM_TEMPLATE_CATEGORY" val="custom"/>
  <p:tag name="KSO_WM_TEMPLATE_INDEX" val="20202367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367_21*a*1"/>
  <p:tag name="KSO_WM_TEMPLATE_CATEGORY" val="custom"/>
  <p:tag name="KSO_WM_TEMPLATE_INDEX" val="20202367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4"/>
  <p:tag name="KSO_WM_UNIT_TYPE" val="a"/>
  <p:tag name="KSO_WM_UNIT_INDEX" val="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367_21*b*2"/>
  <p:tag name="KSO_WM_TEMPLATE_CATEGORY" val="custom"/>
  <p:tag name="KSO_WM_TEMPLATE_INDEX" val="20202367"/>
  <p:tag name="KSO_WM_UNIT_LAYERLEVEL" val="1"/>
  <p:tag name="KSO_WM_TAG_VERSION" val="1.0"/>
  <p:tag name="KSO_WM_BEAUTIFY_FLAG" val="#wm#"/>
  <p:tag name="KSO_WM_UNIT_ISCONTENTSTITLE" val="0"/>
  <p:tag name="KSO_WM_UNIT_PRESET_TEXT" val="班主任:王小明"/>
  <p:tag name="KSO_WM_UNIT_NOCLEAR" val="0"/>
  <p:tag name="KSO_WM_UNIT_VALUE" val="7"/>
  <p:tag name="KSO_WM_UNIT_TYPE" val="b"/>
  <p:tag name="KSO_WM_UNIT_INDEX" val="2"/>
</p:tagLst>
</file>

<file path=ppt/tags/tag569.xml><?xml version="1.0" encoding="utf-8"?>
<p:tagLst xmlns:p="http://schemas.openxmlformats.org/presentationml/2006/main">
  <p:tag name="KSO_WM_SLIDE_ID" val="custom20202367_21"/>
  <p:tag name="KSO_WM_TEMPLATE_SUBCATEGORY" val="0"/>
  <p:tag name="KSO_WM_TEMPLATE_MASTER_TYPE" val="1"/>
  <p:tag name="KSO_WM_TEMPLATE_COLOR_TYPE" val="0"/>
  <p:tag name="KSO_WM_SLIDE_ITEM_CNT" val="0"/>
  <p:tag name="KSO_WM_SLIDE_INDEX" val="21"/>
  <p:tag name="KSO_WM_TAG_VERSION" val="1.0"/>
  <p:tag name="KSO_WM_BEAUTIFY_FLAG" val="#wm#"/>
  <p:tag name="KSO_WM_TEMPLATE_CATEGORY" val="custom"/>
  <p:tag name="KSO_WM_TEMPLATE_INDEX" val="20202367"/>
  <p:tag name="KSO_WM_SLIDE_TYPE" val="endPage"/>
  <p:tag name="KSO_WM_SLIDE_SUBTYPE" val="pureTxt"/>
  <p:tag name="KSO_WM_SLIDE_LAYOUT" val="a_b"/>
  <p:tag name="KSO_WM_SLIDE_LAYOUT_CNT" val="1_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DOC_GUID" val="{4d1a201d-0727-4fba-a066-d3d4d265cdfe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Office 主题​​">
  <a:themeElements>
    <a:clrScheme name="自定义 7">
      <a:dk1>
        <a:sysClr val="windowText" lastClr="000000"/>
      </a:dk1>
      <a:lt1>
        <a:sysClr val="window" lastClr="FFFFFF"/>
      </a:lt1>
      <a:dk2>
        <a:srgbClr val="E4F3F8"/>
      </a:dk2>
      <a:lt2>
        <a:srgbClr val="FFFFFF"/>
      </a:lt2>
      <a:accent1>
        <a:srgbClr val="75C3D9"/>
      </a:accent1>
      <a:accent2>
        <a:srgbClr val="83C7C5"/>
      </a:accent2>
      <a:accent3>
        <a:srgbClr val="91CCB1"/>
      </a:accent3>
      <a:accent4>
        <a:srgbClr val="9FD09D"/>
      </a:accent4>
      <a:accent5>
        <a:srgbClr val="ADD589"/>
      </a:accent5>
      <a:accent6>
        <a:srgbClr val="BBD97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">
      <a:dk1>
        <a:sysClr val="windowText" lastClr="000000"/>
      </a:dk1>
      <a:lt1>
        <a:sysClr val="window" lastClr="FFFFFF"/>
      </a:lt1>
      <a:dk2>
        <a:srgbClr val="E4F3F8"/>
      </a:dk2>
      <a:lt2>
        <a:srgbClr val="FFFFFF"/>
      </a:lt2>
      <a:accent1>
        <a:srgbClr val="75C3D9"/>
      </a:accent1>
      <a:accent2>
        <a:srgbClr val="83C7C5"/>
      </a:accent2>
      <a:accent3>
        <a:srgbClr val="91CCB1"/>
      </a:accent3>
      <a:accent4>
        <a:srgbClr val="9FD09D"/>
      </a:accent4>
      <a:accent5>
        <a:srgbClr val="ADD589"/>
      </a:accent5>
      <a:accent6>
        <a:srgbClr val="BBD97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演示</Application>
  <PresentationFormat>全屏显示(16:10)</PresentationFormat>
  <Paragraphs>104</Paragraphs>
  <Slides>12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汉仪乐喵体W</vt:lpstr>
      <vt:lpstr>幼圆</vt:lpstr>
      <vt:lpstr>Tahoma</vt:lpstr>
      <vt:lpstr>黑体</vt:lpstr>
      <vt:lpstr>Calibri</vt:lpstr>
      <vt:lpstr>Times New Roman</vt:lpstr>
      <vt:lpstr>Calibri</vt:lpstr>
      <vt:lpstr>Times New Roman</vt:lpstr>
      <vt:lpstr>AMCSongGBK-Light</vt:lpstr>
      <vt:lpstr>Arial Unicode MS</vt:lpstr>
      <vt:lpstr>3_Office 主题​​</vt:lpstr>
      <vt:lpstr>1_Office 主题​​</vt:lpstr>
      <vt:lpstr>地球内部结构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想一想，你还可以用3D打印做什么？</vt:lpstr>
      <vt:lpstr>谢谢观赏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liguox</dc:creator>
  <cp:lastModifiedBy>雨凉</cp:lastModifiedBy>
  <cp:revision>76</cp:revision>
  <dcterms:created xsi:type="dcterms:W3CDTF">2017-08-30T01:29:00Z</dcterms:created>
  <dcterms:modified xsi:type="dcterms:W3CDTF">2020-02-14T04:47:36Z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2052-11.1.0.8525</vt:lpwstr>
  </property>
</Properties>
</file>