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07" r:id="rId3"/>
    <p:sldId id="566" r:id="rId4"/>
    <p:sldId id="596" r:id="rId6"/>
    <p:sldId id="597" r:id="rId7"/>
    <p:sldId id="598" r:id="rId8"/>
    <p:sldId id="600" r:id="rId9"/>
    <p:sldId id="599" r:id="rId10"/>
    <p:sldId id="601" r:id="rId11"/>
    <p:sldId id="602" r:id="rId12"/>
    <p:sldId id="603" r:id="rId13"/>
    <p:sldId id="570" r:id="rId14"/>
    <p:sldId id="619" r:id="rId15"/>
    <p:sldId id="605" r:id="rId16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0A"/>
    <a:srgbClr val="328BB5"/>
    <a:srgbClr val="2D8BB3"/>
    <a:srgbClr val="25D9A4"/>
    <a:srgbClr val="43505E"/>
    <a:srgbClr val="92929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80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500"/>
        <p:guide pos="3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0429-6B54-4CEE-9887-904704F36D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F304-B866-455B-9B31-2D2BB60CA1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1.jpeg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3.png"/><Relationship Id="rId6" Type="http://schemas.openxmlformats.org/officeDocument/2006/relationships/tags" Target="../tags/tag111.xml"/><Relationship Id="rId5" Type="http://schemas.openxmlformats.org/officeDocument/2006/relationships/image" Target="../media/image2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3" Type="http://schemas.openxmlformats.org/officeDocument/2006/relationships/image" Target="../media/image3.png"/><Relationship Id="rId12" Type="http://schemas.openxmlformats.org/officeDocument/2006/relationships/tags" Target="../tags/tag126.xml"/><Relationship Id="rId11" Type="http://schemas.openxmlformats.org/officeDocument/2006/relationships/image" Target="../media/image2.png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../media/image2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image" Target="../media/image6.png"/><Relationship Id="rId6" Type="http://schemas.openxmlformats.org/officeDocument/2006/relationships/tags" Target="../tags/tag140.xml"/><Relationship Id="rId5" Type="http://schemas.openxmlformats.org/officeDocument/2006/relationships/image" Target="../media/image2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7.png"/><Relationship Id="rId5" Type="http://schemas.openxmlformats.org/officeDocument/2006/relationships/tags" Target="../tags/tag149.xml"/><Relationship Id="rId4" Type="http://schemas.openxmlformats.org/officeDocument/2006/relationships/image" Target="../media/image2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2" Type="http://schemas.openxmlformats.org/officeDocument/2006/relationships/image" Target="../media/image3.png"/><Relationship Id="rId11" Type="http://schemas.openxmlformats.org/officeDocument/2006/relationships/tags" Target="../tags/tag16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3.png"/><Relationship Id="rId6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4.xml"/><Relationship Id="rId7" Type="http://schemas.openxmlformats.org/officeDocument/2006/relationships/image" Target="../media/image3.png"/><Relationship Id="rId6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3.png"/><Relationship Id="rId6" Type="http://schemas.openxmlformats.org/officeDocument/2006/relationships/tags" Target="../tags/tag44.xml"/><Relationship Id="rId5" Type="http://schemas.openxmlformats.org/officeDocument/2006/relationships/image" Target="../media/image2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3.png"/><Relationship Id="rId6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openxmlformats.org/officeDocument/2006/relationships/tags" Target="../tags/tag73.xml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>
            <p:custDataLst>
              <p:tags r:id="rId3"/>
            </p:custDataLst>
          </p:nvPr>
        </p:nvCxnSpPr>
        <p:spPr>
          <a:xfrm>
            <a:off x="2928153" y="3789000"/>
            <a:ext cx="633633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2711384" y="1800225"/>
            <a:ext cx="6806789" cy="30480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dist="114300" dir="2700000" algn="tl" rotWithShape="0">
              <a:schemeClr val="accent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774990" y="2442879"/>
            <a:ext cx="6706262" cy="1184531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3320843" y="3944487"/>
            <a:ext cx="1620084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5318079" y="3956744"/>
            <a:ext cx="1620084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7315314" y="3969000"/>
            <a:ext cx="1620084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>
            <a:off x="5878501" y="2429510"/>
            <a:ext cx="287035" cy="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5040257" y="2348865"/>
            <a:ext cx="161298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4"/>
            </p:custDataLst>
          </p:nvPr>
        </p:nvCxnSpPr>
        <p:spPr>
          <a:xfrm>
            <a:off x="7806462" y="2348865"/>
            <a:ext cx="161298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5"/>
            </p:custDataLst>
          </p:nvPr>
        </p:nvCxnSpPr>
        <p:spPr>
          <a:xfrm>
            <a:off x="6842481" y="2429510"/>
            <a:ext cx="287035" cy="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6"/>
            </p:custDataLst>
          </p:nvPr>
        </p:nvCxnSpPr>
        <p:spPr>
          <a:xfrm>
            <a:off x="4152481" y="2348865"/>
            <a:ext cx="161298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65" y="952508"/>
            <a:ext cx="10852802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末尾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>
            <p:custDataLst>
              <p:tags r:id="rId3"/>
            </p:custDataLst>
          </p:nvPr>
        </p:nvSpPr>
        <p:spPr>
          <a:xfrm>
            <a:off x="3689542" y="2120900"/>
            <a:ext cx="4813551" cy="26162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blurRad="12700" dist="127000" dir="2700000" algn="tl" rotWithShape="0">
              <a:srgbClr val="2A4F6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4512235" y="2475426"/>
            <a:ext cx="161582" cy="161574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7465237" y="2475426"/>
            <a:ext cx="287167" cy="161574"/>
            <a:chOff x="4383231" y="2187926"/>
            <a:chExt cx="287152" cy="161574"/>
          </a:xfrm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grpSpPr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4383231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 flipH="1">
              <a:off x="4508809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5529910" y="2475426"/>
            <a:ext cx="161582" cy="161574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4085219" y="2704781"/>
            <a:ext cx="4171211" cy="1158772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7200" spc="600" baseline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4085219" y="3933000"/>
            <a:ext cx="4171211" cy="472858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6512687" y="2475426"/>
            <a:ext cx="287167" cy="161574"/>
            <a:chOff x="4383231" y="2187926"/>
            <a:chExt cx="287152" cy="161574"/>
          </a:xfrm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grpSpPr>
        <p:cxnSp>
          <p:nvCxnSpPr>
            <p:cNvPr id="5" name="直接连接符 4"/>
            <p:cNvCxnSpPr/>
            <p:nvPr>
              <p:custDataLst>
                <p:tags r:id="rId15"/>
              </p:custDataLst>
            </p:nvPr>
          </p:nvCxnSpPr>
          <p:spPr>
            <a:xfrm>
              <a:off x="4383231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6"/>
              </p:custDataLst>
            </p:nvPr>
          </p:nvCxnSpPr>
          <p:spPr>
            <a:xfrm flipH="1">
              <a:off x="4508809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20006" y="142007"/>
            <a:ext cx="11717516" cy="6686847"/>
            <a:chOff x="120000" y="142007"/>
            <a:chExt cx="11716906" cy="6686847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20000" y="142007"/>
              <a:ext cx="687632" cy="6876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screen"/>
            <a:srcRect b="-3260"/>
            <a:stretch>
              <a:fillRect/>
            </a:stretch>
          </p:blipFill>
          <p:spPr>
            <a:xfrm rot="19899878">
              <a:off x="11122967" y="5793367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67" y="1249200"/>
            <a:ext cx="9626901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80" y="2163600"/>
            <a:ext cx="9627101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1048" y="6349833"/>
            <a:ext cx="270014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711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30" y="770400"/>
            <a:ext cx="3960206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31" y="1764000"/>
            <a:ext cx="3956606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466" y="769938"/>
            <a:ext cx="6480338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5"/>
          <p:cNvGrpSpPr/>
          <p:nvPr>
            <p:custDataLst>
              <p:tags r:id="rId9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3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63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20006" y="142007"/>
            <a:ext cx="11717516" cy="6686847"/>
            <a:chOff x="120000" y="142007"/>
            <a:chExt cx="11716906" cy="6686847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20000" y="142007"/>
              <a:ext cx="687632" cy="6876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9899878">
              <a:off x="11122967" y="5793367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32" y="781200"/>
            <a:ext cx="10976972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32" y="1659600"/>
            <a:ext cx="10976547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807" y="2808000"/>
            <a:ext cx="10966171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63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11003983" y="105758"/>
            <a:ext cx="1149989" cy="1244842"/>
            <a:chOff x="10776000" y="-47842"/>
            <a:chExt cx="1414374" cy="1531114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788786">
              <a:off x="11110373" y="403272"/>
              <a:ext cx="1080001" cy="1080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t="-3122"/>
            <a:stretch>
              <a:fillRect/>
            </a:stretch>
          </p:blipFill>
          <p:spPr>
            <a:xfrm>
              <a:off x="10776000" y="-47842"/>
              <a:ext cx="828736" cy="10413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32" y="669600"/>
            <a:ext cx="10976972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69" y="1681200"/>
            <a:ext cx="10991372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31" y="5180400"/>
            <a:ext cx="11002173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>
            <p:custDataLst>
              <p:tags r:id="rId2"/>
            </p:custDataLst>
          </p:nvPr>
        </p:nvGrpSpPr>
        <p:grpSpPr>
          <a:xfrm>
            <a:off x="10582282" y="5776300"/>
            <a:ext cx="1457814" cy="1066000"/>
            <a:chOff x="10398060" y="5600633"/>
            <a:chExt cx="1793940" cy="1311854"/>
          </a:xfrm>
        </p:grpSpPr>
        <p:pic>
          <p:nvPicPr>
            <p:cNvPr id="80" name="图片 7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111999" y="5600633"/>
              <a:ext cx="1080001" cy="1080000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screen"/>
            <a:srcRect b="-3260"/>
            <a:stretch>
              <a:fillRect/>
            </a:stretch>
          </p:blipFill>
          <p:spPr>
            <a:xfrm>
              <a:off x="10398060" y="5877000"/>
              <a:ext cx="713939" cy="103548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0" y="0"/>
            <a:ext cx="1219263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30" y="237600"/>
            <a:ext cx="11038175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30" y="1663200"/>
            <a:ext cx="5342678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725" y="1663200"/>
            <a:ext cx="536788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30" y="4816800"/>
            <a:ext cx="5342678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526" y="4813200"/>
            <a:ext cx="536788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635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79" y="1339200"/>
            <a:ext cx="9144476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92" y="3862800"/>
            <a:ext cx="9144476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336018" y="119571"/>
            <a:ext cx="11384212" cy="6843039"/>
            <a:chOff x="336000" y="119571"/>
            <a:chExt cx="11383619" cy="6843039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336000" y="119571"/>
              <a:ext cx="1342995" cy="134299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2" cstate="screen"/>
            <a:srcRect b="-3260"/>
            <a:stretch>
              <a:fillRect/>
            </a:stretch>
          </p:blipFill>
          <p:spPr>
            <a:xfrm rot="19899878">
              <a:off x="10593115" y="5328744"/>
              <a:ext cx="1126504" cy="163386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17" y="443234"/>
            <a:ext cx="10852802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917" y="952508"/>
            <a:ext cx="1085280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>
            <p:custDataLst>
              <p:tags r:id="rId3"/>
            </p:custDataLst>
          </p:nvPr>
        </p:nvSpPr>
        <p:spPr>
          <a:xfrm>
            <a:off x="3031830" y="2882706"/>
            <a:ext cx="1409773" cy="139805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blurRad="12700" dist="127000" dir="2700000" algn="tl" rotWithShape="0">
              <a:schemeClr val="accent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709807" y="2565001"/>
            <a:ext cx="5490723" cy="957492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bg1"/>
                </a:solidFill>
                <a:effectLst>
                  <a:outerShdw dist="1524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4709808" y="3581731"/>
            <a:ext cx="5490722" cy="107126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dist="1524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716569" y="5856729"/>
            <a:ext cx="1340826" cy="9693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17" y="443234"/>
            <a:ext cx="10852802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65" y="952508"/>
            <a:ext cx="528351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9202" y="952508"/>
            <a:ext cx="5283517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17" y="443234"/>
            <a:ext cx="10852802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65" y="952508"/>
            <a:ext cx="5283517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60" y="1406525"/>
            <a:ext cx="5283475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6075" y="952508"/>
            <a:ext cx="5283517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6075" y="1406525"/>
            <a:ext cx="5283517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39016" y="1845000"/>
            <a:ext cx="9314603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65" y="443234"/>
            <a:ext cx="10852802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65" y="952508"/>
            <a:ext cx="5283517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9250" y="952508"/>
            <a:ext cx="528351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42206" y="186789"/>
            <a:ext cx="11984968" cy="6552411"/>
            <a:chOff x="142199" y="186789"/>
            <a:chExt cx="11984344" cy="655241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686" y="952508"/>
            <a:ext cx="95103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60" y="952500"/>
            <a:ext cx="9828613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73.xml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tags" Target="../tags/tag170.xml"/><Relationship Id="rId20" Type="http://schemas.openxmlformats.org/officeDocument/2006/relationships/tags" Target="../tags/tag16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17" y="443230"/>
            <a:ext cx="10852802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917" y="952508"/>
            <a:ext cx="10852802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88" y="6349833"/>
            <a:ext cx="270014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214" y="6349833"/>
            <a:ext cx="396020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1048" y="6349833"/>
            <a:ext cx="270014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8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19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tags" Target="../tags/tag17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8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8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3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3D</a:t>
            </a:r>
            <a:r>
              <a:rPr lang="zh-CN" altLang="en-US"/>
              <a:t>打印创新课堂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p>
            <a:r>
              <a:rPr lang="zh-CN" altLang="en-US" sz="32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隋老师</a:t>
            </a:r>
            <a:endParaRPr lang="zh-CN" altLang="en-US" sz="32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75455" y="513715"/>
            <a:ext cx="3642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设计过程演示</a:t>
            </a:r>
            <a:endParaRPr lang="zh-CN" altLang="en-US" sz="4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365" y="1557020"/>
            <a:ext cx="10735310" cy="4248150"/>
          </a:xfrm>
          <a:prstGeom prst="rect">
            <a:avLst/>
          </a:prstGeom>
          <a:noFill/>
          <a:ln>
            <a:solidFill>
              <a:srgbClr val="E40A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微信截图_202002111738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3170" y="1934845"/>
            <a:ext cx="4194810" cy="3491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05" y="2110740"/>
            <a:ext cx="4646930" cy="314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415"/>
            <a:ext cx="4061460" cy="4524375"/>
          </a:xfrm>
          <a:prstGeom prst="rect">
            <a:avLst/>
          </a:prstGeom>
        </p:spPr>
      </p:pic>
      <p:sp>
        <p:nvSpPr>
          <p:cNvPr id="10" name="上弧形箭头 9"/>
          <p:cNvSpPr/>
          <p:nvPr/>
        </p:nvSpPr>
        <p:spPr>
          <a:xfrm>
            <a:off x="3276600" y="1294130"/>
            <a:ext cx="2924175" cy="49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420" y="400685"/>
            <a:ext cx="5634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作品展示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4" name="图片 3" descr="微信图片_20200214105703"/>
          <p:cNvPicPr>
            <a:picLocks noChangeAspect="1"/>
          </p:cNvPicPr>
          <p:nvPr/>
        </p:nvPicPr>
        <p:blipFill>
          <a:blip r:embed="rId3">
            <a:lum bright="6000"/>
          </a:blip>
          <a:srcRect l="2960" t="688" r="2550" b="19054"/>
          <a:stretch>
            <a:fillRect/>
          </a:stretch>
        </p:blipFill>
        <p:spPr>
          <a:xfrm>
            <a:off x="4651375" y="1916430"/>
            <a:ext cx="3454400" cy="2303145"/>
          </a:xfrm>
          <a:prstGeom prst="roundRect">
            <a:avLst/>
          </a:prstGeom>
        </p:spPr>
      </p:pic>
      <p:pic>
        <p:nvPicPr>
          <p:cNvPr id="5" name="图片 4" descr="微信图片_20200214105708"/>
          <p:cNvPicPr>
            <a:picLocks noChangeAspect="1"/>
          </p:cNvPicPr>
          <p:nvPr/>
        </p:nvPicPr>
        <p:blipFill>
          <a:blip r:embed="rId4">
            <a:lum bright="12000"/>
          </a:blip>
          <a:srcRect l="8586" t="10500" r="6932" b="18867"/>
          <a:stretch>
            <a:fillRect/>
          </a:stretch>
        </p:blipFill>
        <p:spPr>
          <a:xfrm>
            <a:off x="8105775" y="1916430"/>
            <a:ext cx="3455035" cy="2303145"/>
          </a:xfrm>
          <a:prstGeom prst="roundRect">
            <a:avLst/>
          </a:prstGeom>
        </p:spPr>
      </p:pic>
      <p:pic>
        <p:nvPicPr>
          <p:cNvPr id="6" name="图片 5" descr="微信图片_20200214110254"/>
          <p:cNvPicPr>
            <a:picLocks noChangeAspect="1"/>
          </p:cNvPicPr>
          <p:nvPr/>
        </p:nvPicPr>
        <p:blipFill>
          <a:blip r:embed="rId5"/>
          <a:srcRect l="14919" t="8656" r="6326" b="16586"/>
          <a:stretch>
            <a:fillRect/>
          </a:stretch>
        </p:blipFill>
        <p:spPr>
          <a:xfrm>
            <a:off x="6454775" y="4219575"/>
            <a:ext cx="3454400" cy="2303145"/>
          </a:xfrm>
          <a:prstGeom prst="round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谢谢观赏</a:t>
            </a:r>
            <a:endParaRPr lang="zh-CN" altLang="en-US" dirty="0"/>
          </a:p>
        </p:txBody>
      </p:sp>
      <p:sp>
        <p:nvSpPr>
          <p:cNvPr id="16" name="副标题 1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单击此处添加副标题</a:t>
            </a:r>
            <a:endParaRPr lang="en-US" altLang="zh-CN" dirty="0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72715" y="503555"/>
            <a:ext cx="8191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其他作品欣赏（三维模型展示）</a:t>
            </a:r>
            <a:endParaRPr lang="zh-CN" altLang="en-US" sz="4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365" y="1557020"/>
            <a:ext cx="10735310" cy="4248150"/>
          </a:xfrm>
          <a:prstGeom prst="rect">
            <a:avLst/>
          </a:prstGeom>
          <a:noFill/>
          <a:ln>
            <a:solidFill>
              <a:srgbClr val="E40A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88735" y="1722120"/>
            <a:ext cx="4475480" cy="3864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1721485"/>
            <a:ext cx="4475480" cy="3865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6420" y="400685"/>
            <a:ext cx="5310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手机支架欣赏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8395" y="1790700"/>
            <a:ext cx="10467340" cy="4244340"/>
            <a:chOff x="1777" y="2820"/>
            <a:chExt cx="16484" cy="6684"/>
          </a:xfrm>
        </p:grpSpPr>
        <p:pic>
          <p:nvPicPr>
            <p:cNvPr id="6" name="图片 5" descr="O1CN01xTzVFe1F8w17YWgDO_!!595540443"/>
            <p:cNvPicPr>
              <a:picLocks noChangeAspect="1"/>
            </p:cNvPicPr>
            <p:nvPr/>
          </p:nvPicPr>
          <p:blipFill>
            <a:blip r:embed="rId2"/>
            <a:srcRect t="27211"/>
            <a:stretch>
              <a:fillRect/>
            </a:stretch>
          </p:blipFill>
          <p:spPr>
            <a:xfrm>
              <a:off x="9577" y="2998"/>
              <a:ext cx="8684" cy="6507"/>
            </a:xfrm>
            <a:prstGeom prst="rect">
              <a:avLst/>
            </a:prstGeom>
          </p:spPr>
        </p:pic>
        <p:pic>
          <p:nvPicPr>
            <p:cNvPr id="3" name="图片 2" descr="微信截图_202002111122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" y="2820"/>
              <a:ext cx="6852" cy="6615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6420" y="400685"/>
            <a:ext cx="5634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手机支架欣赏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2051" name="Picture 3" descr="C:\Users\aw001\Desktop\ceCuxvULRl9O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" y="1769745"/>
            <a:ext cx="543560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1.imgtn.bdimg.com/it/u=3513654038,1039959957&amp;fm=27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0095" y="1791970"/>
            <a:ext cx="4033520" cy="4033520"/>
          </a:xfrm>
          <a:prstGeom prst="rect">
            <a:avLst/>
          </a:prstGeom>
          <a:noFill/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9998b4ee8f41fcb77bd198046170691"/>
          <p:cNvPicPr>
            <a:picLocks noChangeAspect="1"/>
          </p:cNvPicPr>
          <p:nvPr/>
        </p:nvPicPr>
        <p:blipFill>
          <a:blip r:embed="rId2"/>
          <a:srcRect t="15404" b="17054"/>
          <a:stretch>
            <a:fillRect/>
          </a:stretch>
        </p:blipFill>
        <p:spPr>
          <a:xfrm>
            <a:off x="334645" y="690880"/>
            <a:ext cx="12133580" cy="5160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48155" y="2921635"/>
            <a:ext cx="65735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accent6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设计创意手机支架</a:t>
            </a:r>
            <a:endParaRPr lang="zh-CN" altLang="en-US" sz="6000">
              <a:solidFill>
                <a:schemeClr val="accent6">
                  <a:lumMod val="50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7745" y="1755775"/>
            <a:ext cx="76371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第一步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algn="ctr"/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algn="ctr"/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测量手机的大小尺寸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35685" y="5339080"/>
            <a:ext cx="2868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长度：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毫米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4410" y="5339080"/>
            <a:ext cx="2868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宽度：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毫米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59470" y="5339080"/>
            <a:ext cx="2868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厚度：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毫米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1480185" y="1906270"/>
            <a:ext cx="1517015" cy="3045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70" y="2176780"/>
            <a:ext cx="1247775" cy="2505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455" y="2176780"/>
            <a:ext cx="161925" cy="2495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7745" y="1668145"/>
            <a:ext cx="76371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第二步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algn="ctr">
              <a:buClrTx/>
              <a:buSzTx/>
              <a:buNone/>
            </a:pP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60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绘制手机支架模型</a:t>
            </a:r>
            <a:endParaRPr lang="zh-CN" altLang="en-US" sz="60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微信截图_20200211172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095500"/>
            <a:ext cx="9949815" cy="332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3810" y="497205"/>
            <a:ext cx="4565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手机支架结构</a:t>
            </a:r>
            <a:r>
              <a:rPr lang="en-US" altLang="zh-CN" sz="44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(1)</a:t>
            </a:r>
            <a:endParaRPr lang="en-US" altLang="zh-CN" sz="44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63775" y="1774190"/>
            <a:ext cx="3386455" cy="3522345"/>
            <a:chOff x="3590" y="3307"/>
            <a:chExt cx="5333" cy="5547"/>
          </a:xfrm>
        </p:grpSpPr>
        <p:grpSp>
          <p:nvGrpSpPr>
            <p:cNvPr id="12" name="组合 11"/>
            <p:cNvGrpSpPr/>
            <p:nvPr/>
          </p:nvGrpSpPr>
          <p:grpSpPr>
            <a:xfrm>
              <a:off x="3590" y="3307"/>
              <a:ext cx="5333" cy="5547"/>
              <a:chOff x="3590" y="3307"/>
              <a:chExt cx="5333" cy="5547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H="1">
                <a:off x="3590" y="3307"/>
                <a:ext cx="3768" cy="549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590" y="8802"/>
                <a:ext cx="5333" cy="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4181" y="7719"/>
              <a:ext cx="262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45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度左右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40245" y="1995805"/>
            <a:ext cx="3577590" cy="3267577"/>
            <a:chOff x="11087" y="2339"/>
            <a:chExt cx="5634" cy="6515"/>
          </a:xfrm>
        </p:grpSpPr>
        <p:grpSp>
          <p:nvGrpSpPr>
            <p:cNvPr id="13" name="组合 12"/>
            <p:cNvGrpSpPr/>
            <p:nvPr/>
          </p:nvGrpSpPr>
          <p:grpSpPr>
            <a:xfrm rot="0">
              <a:off x="11087" y="2339"/>
              <a:ext cx="5634" cy="6515"/>
              <a:chOff x="3288" y="2339"/>
              <a:chExt cx="5634" cy="6515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3288" y="2339"/>
                <a:ext cx="3704" cy="65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288" y="8854"/>
                <a:ext cx="563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/>
            <p:cNvSpPr txBox="1"/>
            <p:nvPr/>
          </p:nvSpPr>
          <p:spPr>
            <a:xfrm>
              <a:off x="11954" y="7719"/>
              <a:ext cx="2620" cy="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45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度左右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微信截图_20200211172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70" y="2743200"/>
            <a:ext cx="4340225" cy="2898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3810" y="497205"/>
            <a:ext cx="4565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手机支架结构</a:t>
            </a:r>
            <a:r>
              <a:rPr lang="en-US" altLang="zh-CN" sz="4400">
                <a:solidFill>
                  <a:schemeClr val="accent6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(2)</a:t>
            </a:r>
            <a:endParaRPr lang="en-US" altLang="zh-CN" sz="4400">
              <a:solidFill>
                <a:schemeClr val="accent6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89735" y="4810760"/>
            <a:ext cx="3345180" cy="706120"/>
            <a:chOff x="3018" y="7047"/>
            <a:chExt cx="5268" cy="1112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5838" y="7604"/>
              <a:ext cx="2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018" y="7047"/>
              <a:ext cx="33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ln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阻挡面</a:t>
              </a:r>
              <a:endParaRPr lang="zh-CN" altLang="en-US" sz="4000" b="1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7765" y="3723005"/>
            <a:ext cx="4881245" cy="706120"/>
            <a:chOff x="10046" y="5327"/>
            <a:chExt cx="7687" cy="1112"/>
          </a:xfrm>
        </p:grpSpPr>
        <p:cxnSp>
          <p:nvCxnSpPr>
            <p:cNvPr id="12" name="直接箭头连接符 11"/>
            <p:cNvCxnSpPr/>
            <p:nvPr/>
          </p:nvCxnSpPr>
          <p:spPr>
            <a:xfrm flipH="1">
              <a:off x="10046" y="5883"/>
              <a:ext cx="3927" cy="0"/>
            </a:xfrm>
            <a:prstGeom prst="straightConnector1">
              <a:avLst/>
            </a:prstGeom>
            <a:ln w="57150">
              <a:solidFill>
                <a:srgbClr val="2626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4361" y="5327"/>
              <a:ext cx="33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支撑面</a:t>
              </a:r>
              <a:endPara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8" r="16179" b="15438"/>
          <a:stretch>
            <a:fillRect/>
          </a:stretch>
        </p:blipFill>
        <p:spPr bwMode="auto">
          <a:xfrm rot="2100000">
            <a:off x="6507480" y="998855"/>
            <a:ext cx="271145" cy="4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607560" y="2160270"/>
            <a:ext cx="1363980" cy="2806700"/>
            <a:chOff x="7256" y="3402"/>
            <a:chExt cx="2148" cy="4420"/>
          </a:xfrm>
        </p:grpSpPr>
        <p:cxnSp>
          <p:nvCxnSpPr>
            <p:cNvPr id="11" name="直接箭头连接符 10"/>
            <p:cNvCxnSpPr/>
            <p:nvPr/>
          </p:nvCxnSpPr>
          <p:spPr>
            <a:xfrm flipH="1">
              <a:off x="8306" y="4720"/>
              <a:ext cx="47" cy="31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256" y="3402"/>
              <a:ext cx="214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ln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凹槽</a:t>
              </a:r>
              <a:endParaRPr lang="zh-CN" altLang="en-US" sz="4000" b="1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1"/>
  <p:tag name="KSO_WM_UNIT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1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5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1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7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1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6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1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6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2、3、4、6、7、12、14、15、16、17、18、19、20、21"/>
  <p:tag name="KSO_WM_TAG_VERSION" val="1.0"/>
  <p:tag name="KSO_WM_BEAUTIFY_FLAG" val="#wm#"/>
  <p:tag name="KSO_WM_TEMPLATE_CATEGORY" val="custom"/>
  <p:tag name="KSO_WM_TEMPLATE_INDEX" val="20202366"/>
  <p:tag name="KSO_WM_TEMPLATE_MASTER_TYPE" val="1"/>
  <p:tag name="KSO_WM_TEMPLATE_MASTER_THUMB_INDEX" val="18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2366"/>
</p:tagLst>
</file>

<file path=ppt/tags/tag175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76.xml><?xml version="1.0" encoding="utf-8"?>
<p:tagLst xmlns:p="http://schemas.openxmlformats.org/presentationml/2006/main">
  <p:tag name="REFSHAPE" val="519668492"/>
  <p:tag name="KSO_WM_UNIT_PLACING_PICTURE_USER_VIEWPORT" val="{&quot;height&quot;:3739.5118110236222,&quot;width&quot;:4986.0157480314956}"/>
</p:tagLst>
</file>

<file path=ppt/tags/tag177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78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79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REFSHAPE" val="751903116"/>
  <p:tag name="KSO_WM_UNIT_PLACING_PICTURE_USER_VIEWPORT" val="{&quot;height&quot;:3945,&quot;width&quot;:1965}"/>
</p:tagLst>
</file>

<file path=ppt/tags/tag181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2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3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4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5.xml><?xml version="1.0" encoding="utf-8"?>
<p:tagLst xmlns:p="http://schemas.openxmlformats.org/presentationml/2006/main">
  <p:tag name="KSO_WM_UNIT_PLACING_PICTURE_USER_VIEWPORT" val="{&quot;height&quot;:6170,&quot;width&quot;:7048}"/>
</p:tagLst>
</file>

<file path=ppt/tags/tag186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7.xml><?xml version="1.0" encoding="utf-8"?>
<p:tagLst xmlns:p="http://schemas.openxmlformats.org/presentationml/2006/main">
  <p:tag name="KSO_WM_TEMPLATE_CATEGORY" val="custom"/>
  <p:tag name="KSO_WM_TEMPLATE_INDEX" val="20202366"/>
</p:tagLst>
</file>

<file path=ppt/tags/tag188.xml><?xml version="1.0" encoding="utf-8"?>
<p:tagLst xmlns:p="http://schemas.openxmlformats.org/presentationml/2006/main">
  <p:tag name="KSO_WM_UNIT_ISCONTENTSTITLE" val="0"/>
  <p:tag name="KSO_WM_UNIT_NOCLEAR" val="1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21*a*1"/>
  <p:tag name="KSO_WM_TEMPLATE_CATEGORY" val="custom"/>
  <p:tag name="KSO_WM_TEMPLATE_INDEX" val="20202366"/>
  <p:tag name="KSO_WM_UNIT_LAYERLEVEL" val="1"/>
  <p:tag name="KSO_WM_TAG_VERSION" val="1.0"/>
  <p:tag name="KSO_WM_BEAUTIFY_FLAG" val="#wm#"/>
  <p:tag name="KSO_WM_UNIT_PRESET_TEXT" val="谢谢观赏"/>
</p:tagLst>
</file>

<file path=ppt/tags/tag189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366_21*b*1"/>
  <p:tag name="KSO_WM_TEMPLATE_CATEGORY" val="custom"/>
  <p:tag name="KSO_WM_TEMPLATE_INDEX" val="20202366"/>
  <p:tag name="KSO_WM_UNIT_LAYERLEVEL" val="1"/>
  <p:tag name="KSO_WM_TAG_VERSION" val="1.0"/>
  <p:tag name="KSO_WM_BEAUTIFY_FLAG" val="#wm#"/>
  <p:tag name="KSO_WM_UNIT_PRESET_TEXT" val="单击此处添加副标题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2366_2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1"/>
  <p:tag name="KSO_WM_TAG_VERSION" val="1.0"/>
  <p:tag name="KSO_WM_BEAUTIFY_FLAG" val="#wm#"/>
  <p:tag name="KSO_WM_TEMPLATE_CATEGORY" val="custom"/>
  <p:tag name="KSO_WM_TEMPLATE_INDEX" val="20202366"/>
  <p:tag name="KSO_WM_SLIDE_LAYOUT" val="a_b"/>
  <p:tag name="KSO_WM_SLIDE_LAYOUT_CNT" val="1_1"/>
</p:tagLst>
</file>

<file path=ppt/tags/tag191.xml><?xml version="1.0" encoding="utf-8"?>
<p:tagLst xmlns:p="http://schemas.openxmlformats.org/presentationml/2006/main">
  <p:tag name="REFSHAPE" val="742580420"/>
  <p:tag name="KSO_WM_UNIT_PLACING_PICTURE_USER_VIEWPORT" val="{&quot;height&quot;:7860,&quot;width&quot;:7800}"/>
</p:tagLst>
</file>

<file path=ppt/tags/tag192.xml><?xml version="1.0" encoding="utf-8"?>
<p:tagLst xmlns:p="http://schemas.openxmlformats.org/presentationml/2006/main">
  <p:tag name="KSO_WM_TEMPLATE_CATEGORY" val="custom"/>
  <p:tag name="KSO_WM_TEMPLATE_INDEX" val="2020236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70">
      <a:dk1>
        <a:srgbClr val="000000"/>
      </a:dk1>
      <a:lt1>
        <a:srgbClr val="FFFFFF"/>
      </a:lt1>
      <a:dk2>
        <a:srgbClr val="345E7E"/>
      </a:dk2>
      <a:lt2>
        <a:srgbClr val="FFFFFF"/>
      </a:lt2>
      <a:accent1>
        <a:srgbClr val="74BDDE"/>
      </a:accent1>
      <a:accent2>
        <a:srgbClr val="59C6D0"/>
      </a:accent2>
      <a:accent3>
        <a:srgbClr val="63CCB5"/>
      </a:accent3>
      <a:accent4>
        <a:srgbClr val="87CD92"/>
      </a:accent4>
      <a:accent5>
        <a:srgbClr val="B3C875"/>
      </a:accent5>
      <a:accent6>
        <a:srgbClr val="E6BD60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演示</Application>
  <PresentationFormat>全屏显示(16:10)</PresentationFormat>
  <Paragraphs>48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汉仪乐喵体W</vt:lpstr>
      <vt:lpstr>幼圆</vt:lpstr>
      <vt:lpstr>华文琥珀</vt:lpstr>
      <vt:lpstr>Arial Unicode MS</vt:lpstr>
      <vt:lpstr>Calibri</vt:lpstr>
      <vt:lpstr>Office 主题​​</vt:lpstr>
      <vt:lpstr>3D打印创新课堂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aw001</dc:creator>
  <cp:lastModifiedBy>WPS_1568096247</cp:lastModifiedBy>
  <cp:revision>298</cp:revision>
  <dcterms:created xsi:type="dcterms:W3CDTF">2016-02-16T08:51:00Z</dcterms:created>
  <dcterms:modified xsi:type="dcterms:W3CDTF">2020-04-14T04:32:29Z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